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57" r:id="rId4"/>
    <p:sldId id="258" r:id="rId5"/>
    <p:sldId id="264" r:id="rId6"/>
    <p:sldId id="267" r:id="rId7"/>
    <p:sldId id="259" r:id="rId8"/>
    <p:sldId id="261" r:id="rId9"/>
    <p:sldId id="262" r:id="rId10"/>
    <p:sldId id="263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810" autoAdjust="0"/>
  </p:normalViewPr>
  <p:slideViewPr>
    <p:cSldViewPr>
      <p:cViewPr varScale="1">
        <p:scale>
          <a:sx n="72" d="100"/>
          <a:sy n="72" d="100"/>
        </p:scale>
        <p:origin x="-20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BDD8E-295E-45A5-9BA3-BF38F651C2B9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CFBEB-F299-4C48-B25A-F03F5F3CA0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705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假如你年輕時到一家公司上班，公司的經營理念和作法和你的理念相同，公司老闆很信任你，尊重你，你為公司奮鬥了十多年，可是老闆過世了，老闆的兒子當家，他的經營理念和做法完全和前任老闆相反，老闆的兒子昧著良心製造販賣毒奶粉，你卻堅持不可賣毒奶粉，因為賣毒奶粉傷天害理，害人害己，公司會完蛋的。結果你擋人財路，新老闆惡待你，威脅你，誣告你，陷害你。公司的員工譏笑你，你的好朋友背叛你。但是你仍然不屈服，老闆就找黑社會幫派把你關在泥巴牢房裡，逼迫你屈服。請問你會繼續呆在這個公司工作二十多年到老到死？尤其是另一家最大的公司尊重你，提供好的待遇給你，邀請你跳槽去強大的公司上班，請問你去嗎？你當然去？不去才怪呢！可是兩千六百多年前有一位耶利米，他拒絕了巴比倫提供的大好機會，還是留在那家爛公司猶大國至死不變！他為何還是留在那家爛公司，繼續受苦到老到死呢？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我們一起念耶利米書第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章第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到</a:t>
            </a:r>
            <a:r>
              <a:rPr lang="en-US" altLang="zh-CN" dirty="0" smtClean="0"/>
              <a:t>14</a:t>
            </a:r>
            <a:r>
              <a:rPr lang="zh-CN" altLang="en-US" dirty="0" smtClean="0"/>
              <a:t>節。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CFBEB-F299-4C48-B25A-F03F5F3CA04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4271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Ancient glazed ceramic tiles from the gates of ancient Babylon (Iraq) depict lions (604- 562 BC) The Lion is the symbol of Babylon, and represents Ishtar, the goddess of fertility, love and war. Meant not only to symbolise Babylon, but to </a:t>
            </a:r>
            <a:r>
              <a:rPr lang="en-A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instill</a:t>
            </a:r>
            <a:r>
              <a:rPr lang="en-AU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fear in enemies, - See more at: http://www.freeimages.com/premium/ancient-babylon-lions-242771#sthash.4bN0fxGC.dpuf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CFBEB-F299-4C48-B25A-F03F5F3CA048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4632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耶利米名字的意思是「我為耶和華所高舉」。他的故鄉亞拿突，屬便雅憫地的祭司城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書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21:18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、代上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6:60)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，靠近耶路撒冷。耶利米出身祭司世家，父親名叫希勒家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1:1)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，叔叔叫沙龍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32:7)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公元前</a:t>
            </a:r>
            <a:r>
              <a:rPr lang="en-US" altLang="zh-CN" dirty="0" smtClean="0"/>
              <a:t>626</a:t>
            </a:r>
            <a:r>
              <a:rPr lang="zh-CN" altLang="en-US" dirty="0" smtClean="0"/>
              <a:t>年耶利米被神呼召擔任先知，直到西底家王朝於公元</a:t>
            </a:r>
            <a:r>
              <a:rPr lang="en-US" altLang="zh-CN" dirty="0" smtClean="0"/>
              <a:t>586</a:t>
            </a:r>
            <a:r>
              <a:rPr lang="zh-CN" altLang="en-US" dirty="0" smtClean="0"/>
              <a:t>年滅亡為止，長達</a:t>
            </a:r>
            <a:r>
              <a:rPr lang="en-US" altLang="zh-CN" dirty="0" smtClean="0"/>
              <a:t>40</a:t>
            </a:r>
            <a:r>
              <a:rPr lang="zh-CN" altLang="en-US" dirty="0" smtClean="0"/>
              <a:t>年之久。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其中除了開始事奉的</a:t>
            </a:r>
            <a:r>
              <a:rPr lang="en-US" altLang="zh-CN" dirty="0" smtClean="0"/>
              <a:t>12</a:t>
            </a:r>
            <a:r>
              <a:rPr lang="zh-CN" altLang="en-US" dirty="0" smtClean="0"/>
              <a:t>年是猶大國好王約西亞宗教改革時期，其他</a:t>
            </a:r>
            <a:r>
              <a:rPr lang="en-US" altLang="zh-CN" dirty="0" smtClean="0"/>
              <a:t>29</a:t>
            </a:r>
            <a:r>
              <a:rPr lang="zh-CN" altLang="en-US" dirty="0" smtClean="0"/>
              <a:t>年都是背約叛道的壞王，勾結敗壞的宗教領袖，欺凌羞辱陷害監禁耶利米的時期。大多數百姓也反對耶利米。</a:t>
            </a:r>
            <a:endParaRPr lang="en-US" altLang="zh-CN" dirty="0" smtClean="0"/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約西亞王：約西亞王是猶大末期難得一見的好王，他八歲時登基，一反祖父瑪拿西、先父亞們的作風，在位第八年就開始尋求他祖大衛的上帝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代下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34:3)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再過四年，他潔淨猶大和耶路撒冷，除去國內的偶像，拆毀巴力的壇，砍斷日像。在位第十八年，約西亞王下令修殿，祭司希勒家發現摩西的律法書，讀給王聽，王與百姓都立約要遵守上帝的誡命，並且吩咐眾民守逾越節。這是公元前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622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年的事。可惜的是當他</a:t>
            </a:r>
            <a:r>
              <a:rPr lang="zh-TW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在位第三十一年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，他在米吉多為法老尼哥所殺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代下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35:20-24)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，使一切的改革遭遇中斷。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CFBEB-F299-4C48-B25A-F03F5F3CA048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49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CFBEB-F299-4C48-B25A-F03F5F3CA048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5114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en-AU" altLang="zh-CN" dirty="0" smtClean="0"/>
              <a:t>.</a:t>
            </a:r>
            <a:r>
              <a:rPr lang="zh-CN" altLang="en-US" dirty="0" smtClean="0"/>
              <a:t>神知道每一個祂造的人</a:t>
            </a:r>
            <a:r>
              <a:rPr lang="en-AU" altLang="zh-CN" dirty="0" smtClean="0"/>
              <a:t>.</a:t>
            </a:r>
            <a:r>
              <a:rPr lang="zh-CN" altLang="en-US" dirty="0" smtClean="0"/>
              <a:t>我們尚未出生，神已認識我們。生命不是孤獨的，生命不是無目的，生命不是無意義。神是全知全能的神，神掌管生命從起初到永遠，。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被分別為聖，就是屬神的人從不屬神的人當中。</a:t>
            </a:r>
            <a:r>
              <a:rPr lang="zh-CN" altLang="en-US" sz="1200" b="0" dirty="0" smtClean="0">
                <a:latin typeface="+mn-ea"/>
              </a:rPr>
              <a:t>神造人的目的：神照祂的形像造男造女。在創造和維持生命的關係，神是我們的天父，我們是屬神的人</a:t>
            </a:r>
            <a:r>
              <a:rPr lang="en-AU" altLang="zh-CN" sz="1200" b="0" dirty="0" smtClean="0">
                <a:latin typeface="+mn-ea"/>
              </a:rPr>
              <a:t>,</a:t>
            </a:r>
            <a:r>
              <a:rPr lang="zh-CN" altLang="en-US" sz="1200" b="0" dirty="0" smtClean="0">
                <a:latin typeface="+mn-ea"/>
              </a:rPr>
              <a:t>和神的聖潔有分的人。亞當原是神的兒子，可是亞當背棄神的約，脫離和神親密的天父與兒女的關係，以至於亞當和後裔已不是屬神的人。但神歷世歷代都在尋找願意被聖靈重生，在真理中敬拜神的人，施恩給他們恢復和神和好的關係，恢復神的兒女的身份。這就是救恩。</a:t>
            </a:r>
            <a:endParaRPr lang="en-US" altLang="zh-CN" b="0" dirty="0" smtClean="0"/>
          </a:p>
          <a:p>
            <a:r>
              <a:rPr lang="en-US" altLang="zh-CN" dirty="0" smtClean="0"/>
              <a:t>3. </a:t>
            </a:r>
            <a:r>
              <a:rPr lang="zh-CN" altLang="en-US" dirty="0" smtClean="0"/>
              <a:t>神把耶利米給列國作先知。神給世人的恩典，讓耶利米以先知身份服事世人，傳達神的話語，給世人和國家有機會悔改，遠離惡事，回歸神的美善。</a:t>
            </a:r>
            <a:endParaRPr lang="en-US" altLang="zh-CN" dirty="0" smtClean="0"/>
          </a:p>
          <a:p>
            <a:r>
              <a:rPr lang="zh-CN" altLang="en-US" dirty="0" smtClean="0"/>
              <a:t>對於被呼召的人，他有自由拒絕接受呼召和使命，可是他失去了自己在神永恆中的定位，他既然沒有人生終極的目的，他的目的是移動的目標，不是值得一生堅持的目標，他的人生就沒崇高的意義，容易被世俗潮流沖垮淹沒，也容易失去奮鬥的力量。耶利米的事奉都是一帆風順嗎？不！先知</a:t>
            </a:r>
            <a:r>
              <a:rPr lang="en-US" altLang="zh-CN" dirty="0" smtClean="0"/>
              <a:t>41</a:t>
            </a:r>
            <a:r>
              <a:rPr lang="zh-CN" altLang="en-US" dirty="0" smtClean="0"/>
              <a:t>年事奉，忠心勞苦傳達神的話，最後國破家亡</a:t>
            </a:r>
            <a:r>
              <a:rPr lang="en-US" altLang="zh-CN" dirty="0" smtClean="0"/>
              <a:t>,</a:t>
            </a:r>
            <a:r>
              <a:rPr lang="zh-CN" altLang="en-US" dirty="0" smtClean="0"/>
              <a:t>到底怎麼一回事？多數人不信，但少數人信了，他的書記巴錄也像耶利米一樣勇敢的記錄傳承神的話，不顧殺身之禍，牢獄之災，他把自己給了出去，他生命安危個人榮辱豁出去了！</a:t>
            </a:r>
            <a:endParaRPr lang="en-US" altLang="zh-CN" dirty="0" smtClean="0"/>
          </a:p>
          <a:p>
            <a:r>
              <a:rPr lang="zh-CN" altLang="en-US" dirty="0" smtClean="0"/>
              <a:t>給：耶穌的生命榜樣是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“施比受有福”。把自己給出去，把神的祝福透過自己給出。保羅也身體力行。四千年前的亞伯拉罕，三千四百年前的摩西，兩千六百年前的耶利米都是因為順服神的呼召，終於神託付的使命，甘心做一個被“給”出去的事奉者，雖被呼召時起初有掙扎，事奉的道路當中也有掙扎，但每一個都是勝過困境，做一個靠主得勝的事奉者。</a:t>
            </a:r>
            <a:endParaRPr lang="en-AU" altLang="zh-CN" dirty="0" smtClean="0"/>
          </a:p>
          <a:p>
            <a:r>
              <a:rPr lang="zh-CN" altLang="en-US" dirty="0" smtClean="0"/>
              <a:t>神把愛子耶穌給了我們。捨己是生命事奉的標記，主耶穌的道路就是十字架的道路。耶穌降世不是來受人服事，乃是服事人，並且捨命，作多人的贖價。主捨己背起十字架，才有贖我們的罪的結果。主愛我們為我們捨己，才有第三天從死人中復活，給信徒確據：罪和死不能再轄制人，信主的人從聖靈重生，已經進入第一次（第一階段）的復活，信徒在神新的創造中就是新造的人，耶穌應許耶穌再來審判世界時，就是信徒經歷第二次復活，身體的復活的時候。不是地上塵歸塵，土歸土，會朽壞的身體，而是領受不朽壞的身體，和耶穌復活，屬天的，榮耀的，不朽壞的身體相似！每一個新造的人都有一個印記：聖靈的印記。聖靈能夠提醒我們新生命是基督的生命在我們裡面活著，取代亞當的生命。基督的生命彰顯在信徒的生命中，給</a:t>
            </a:r>
            <a:r>
              <a:rPr lang="en-US" altLang="zh-CN" dirty="0" smtClean="0"/>
              <a:t>/</a:t>
            </a:r>
            <a:r>
              <a:rPr lang="zh-CN" altLang="en-US" dirty="0" smtClean="0"/>
              <a:t>放下自己</a:t>
            </a:r>
            <a:r>
              <a:rPr lang="en-US" altLang="zh-CN" dirty="0" smtClean="0"/>
              <a:t>/</a:t>
            </a:r>
            <a:r>
              <a:rPr lang="zh-CN" altLang="en-US" dirty="0" smtClean="0"/>
              <a:t>捨己</a:t>
            </a:r>
            <a:r>
              <a:rPr lang="en-US" altLang="zh-CN" dirty="0" smtClean="0"/>
              <a:t>/</a:t>
            </a:r>
            <a:r>
              <a:rPr lang="zh-CN" altLang="en-US" dirty="0" smtClean="0"/>
              <a:t>服事人，就是被呼召願意事奉神也按神的旨意服事人，就成為神的祝福的管道，基督福音的使者，讓更多的人重生。愛的行動，真理的傳承，教會的成長，都是每一位被神呼召的事奉者和神，和神家中的弟兄姐妹同心建造的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CFBEB-F299-4C48-B25A-F03F5F3CA048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0664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/>
              <a:t>出埃及記</a:t>
            </a:r>
            <a:r>
              <a:rPr lang="en-US" altLang="zh-CN" sz="1200" b="1" dirty="0" smtClean="0"/>
              <a:t>4</a:t>
            </a:r>
            <a:r>
              <a:rPr lang="en-AU" altLang="zh-CN" sz="1200" b="1" dirty="0" smtClean="0"/>
              <a:t>:11-</a:t>
            </a:r>
            <a:r>
              <a:rPr lang="en-AU" altLang="zh-TW" sz="1200" b="1" dirty="0" smtClean="0"/>
              <a:t>12</a:t>
            </a:r>
            <a:r>
              <a:rPr lang="zh-TW" altLang="en-US" sz="1200" b="1" dirty="0" smtClean="0"/>
              <a:t> 耶和華對他說：「誰造人的口呢？誰使人口啞、耳聾、目明、眼瞎呢？豈不是我－耶和華嗎？ 現在去吧，我必賜你口才，指教你所當說的話。」</a:t>
            </a:r>
            <a:endParaRPr lang="en-AU" sz="1200" b="1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CFBEB-F299-4C48-B25A-F03F5F3CA048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8087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CFBEB-F299-4C48-B25A-F03F5F3CA048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6090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當時北國以色列早已滅亡了，上帝責備猶大說，背道的以色列比奸詐的猶大還顯為義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3:11)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。他們假意歸向上帝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3:10)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，即使指著耶和華起誓，也是假的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5:2)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。實際的狀況是，祭司與傳講律法的都不認識上帝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2:8)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，百姓也離棄上帝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2:13)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，他們所拜偶像的數目與猶大城的數目相等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2:28)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，耶路撒冷沒有一個人行公義、求誠實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5:1)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耶利米蒙召傳講上帝的話，目的是要施行拔出、拆毀、毀壞、傾覆，又要建立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CFBEB-F299-4C48-B25A-F03F5F3CA048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824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819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137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012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42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390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589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757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256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230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31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726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9E08B-B2DE-46A4-9C61-22DECFC7EF54}" type="datetimeFigureOut">
              <a:rPr lang="en-AU" smtClean="0"/>
              <a:t>15/11/2015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4DA7C-98A9-440B-A924-F34BC955CD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170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zh-TW" altLang="en-US" sz="7200" b="1" dirty="0">
                <a:solidFill>
                  <a:srgbClr val="0000FF"/>
                </a:solidFill>
              </a:rPr>
              <a:t>事奉</a:t>
            </a:r>
            <a:r>
              <a:rPr lang="zh-TW" altLang="en-US" sz="7200" b="1" dirty="0" smtClean="0">
                <a:solidFill>
                  <a:srgbClr val="0000FF"/>
                </a:solidFill>
              </a:rPr>
              <a:t>者的召</a:t>
            </a:r>
            <a:r>
              <a:rPr lang="zh-CN" altLang="en-US" sz="7200" b="1" dirty="0">
                <a:solidFill>
                  <a:srgbClr val="0000FF"/>
                </a:solidFill>
              </a:rPr>
              <a:t>命</a:t>
            </a:r>
            <a:r>
              <a:rPr lang="zh-TW" altLang="en-US" b="1" dirty="0" smtClean="0"/>
              <a:t>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chemeClr val="tx1"/>
                </a:solidFill>
              </a:rPr>
              <a:t>耶利米</a:t>
            </a:r>
            <a:r>
              <a:rPr lang="zh-TW" altLang="en-US" sz="5400" b="1" dirty="0" smtClean="0">
                <a:solidFill>
                  <a:schemeClr val="tx1"/>
                </a:solidFill>
              </a:rPr>
              <a:t>書 </a:t>
            </a:r>
            <a:r>
              <a:rPr lang="en-AU" sz="5400" b="1" dirty="0" smtClean="0">
                <a:solidFill>
                  <a:schemeClr val="tx1"/>
                </a:solidFill>
              </a:rPr>
              <a:t>1:1-14</a:t>
            </a:r>
            <a:endParaRPr lang="en-A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75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0658" y="0"/>
            <a:ext cx="67473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4400" b="1" dirty="0">
                <a:solidFill>
                  <a:srgbClr val="0000FF"/>
                </a:solidFill>
              </a:rPr>
              <a:t>事奉者</a:t>
            </a:r>
            <a:r>
              <a:rPr lang="zh-CN" altLang="en-US" sz="4400" b="1" dirty="0">
                <a:solidFill>
                  <a:srgbClr val="0000FF"/>
                </a:solidFill>
              </a:rPr>
              <a:t>承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擔使</a:t>
            </a:r>
            <a:r>
              <a:rPr lang="zh-CN" altLang="en-US" sz="4400" b="1" dirty="0">
                <a:solidFill>
                  <a:srgbClr val="0000FF"/>
                </a:solidFill>
              </a:rPr>
              <a:t>命（</a:t>
            </a:r>
            <a:r>
              <a:rPr lang="en-AU" sz="4400" b="1" dirty="0" smtClean="0">
                <a:solidFill>
                  <a:srgbClr val="0000FF"/>
                </a:solidFill>
              </a:rPr>
              <a:t>1: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9-</a:t>
            </a:r>
            <a:r>
              <a:rPr lang="en-AU" sz="4400" b="1" dirty="0" smtClean="0">
                <a:solidFill>
                  <a:srgbClr val="0000FF"/>
                </a:solidFill>
              </a:rPr>
              <a:t>10</a:t>
            </a:r>
            <a:r>
              <a:rPr lang="zh-CN" altLang="en-US" sz="4400" b="1" dirty="0">
                <a:solidFill>
                  <a:srgbClr val="0000FF"/>
                </a:solidFill>
              </a:rPr>
              <a:t>）</a:t>
            </a:r>
            <a:endParaRPr lang="en-A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9940" y="5537874"/>
            <a:ext cx="91539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耶穌說：是我揀選你們，不是</a:t>
            </a:r>
            <a:r>
              <a:rPr lang="en-US" altLang="zh-CN" sz="4000" b="1" dirty="0" smtClean="0"/>
              <a:t>—</a:t>
            </a:r>
          </a:p>
          <a:p>
            <a:r>
              <a:rPr lang="zh-CN" altLang="en-US" sz="4000" b="1" dirty="0"/>
              <a:t>並</a:t>
            </a:r>
            <a:r>
              <a:rPr lang="zh-CN" altLang="en-US" sz="4000" b="1" dirty="0" smtClean="0"/>
              <a:t>且派你們結去果子</a:t>
            </a:r>
            <a:r>
              <a:rPr lang="zh-CN" altLang="en-US" dirty="0" smtClean="0"/>
              <a:t>。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-9939" y="769441"/>
            <a:ext cx="9144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/>
              <a:t> </a:t>
            </a:r>
            <a:r>
              <a:rPr lang="zh-TW" altLang="en-US" sz="4000" b="1" dirty="0"/>
              <a:t>於是耶和華伸手按我的</a:t>
            </a:r>
            <a:r>
              <a:rPr lang="zh-TW" altLang="en-US" sz="4000" b="1" dirty="0" smtClean="0"/>
              <a:t>口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對</a:t>
            </a:r>
            <a:r>
              <a:rPr lang="zh-TW" altLang="en-US" sz="4000" b="1" dirty="0"/>
              <a:t>我</a:t>
            </a:r>
            <a:r>
              <a:rPr lang="zh-TW" altLang="en-US" sz="4000" b="1" dirty="0" smtClean="0"/>
              <a:t>說</a:t>
            </a:r>
            <a:r>
              <a:rPr lang="en-AU" altLang="zh-TW" sz="4000" b="1" dirty="0" smtClean="0"/>
              <a:t>:</a:t>
            </a:r>
            <a:r>
              <a:rPr lang="zh-TW" altLang="en-US" sz="4000" b="1" dirty="0"/>
              <a:t> </a:t>
            </a:r>
            <a:br>
              <a:rPr lang="zh-TW" altLang="en-US" sz="4000" b="1" dirty="0"/>
            </a:br>
            <a:r>
              <a:rPr lang="zh-TW" altLang="en-US" sz="4000" b="1" dirty="0"/>
              <a:t>我已將當說的話傳給你</a:t>
            </a:r>
            <a:r>
              <a:rPr lang="zh-TW" altLang="en-US" sz="4000" b="1" dirty="0" smtClean="0"/>
              <a:t>。看哪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我</a:t>
            </a:r>
            <a:r>
              <a:rPr lang="zh-TW" altLang="en-US" sz="4000" b="1" dirty="0"/>
              <a:t>今日立你在列邦列國之</a:t>
            </a:r>
            <a:r>
              <a:rPr lang="zh-TW" altLang="en-US" sz="4000" b="1" dirty="0" smtClean="0"/>
              <a:t>上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為</a:t>
            </a:r>
            <a:r>
              <a:rPr lang="zh-TW" altLang="en-US" sz="4000" b="1" dirty="0"/>
              <a:t>要施行拔出、拆毀、毀壞、傾覆， </a:t>
            </a:r>
            <a:r>
              <a:rPr lang="zh-TW" altLang="en-US" sz="4000" b="1" dirty="0" smtClean="0"/>
              <a:t>又</a:t>
            </a:r>
            <a:r>
              <a:rPr lang="zh-TW" altLang="en-US" sz="4000" b="1" dirty="0"/>
              <a:t>要建立、栽植</a:t>
            </a:r>
            <a:r>
              <a:rPr lang="zh-TW" altLang="en-US" sz="4000" b="1" dirty="0" smtClean="0"/>
              <a:t>。</a:t>
            </a:r>
            <a:endParaRPr lang="en-AU" altLang="zh-TW" sz="4000" b="1" dirty="0" smtClean="0"/>
          </a:p>
          <a:p>
            <a:endParaRPr lang="en-AU" altLang="zh-TW" sz="1600" dirty="0"/>
          </a:p>
          <a:p>
            <a:r>
              <a:rPr lang="zh-TW" altLang="en-US" sz="4000" b="1" dirty="0" smtClean="0">
                <a:solidFill>
                  <a:srgbClr val="0000FF"/>
                </a:solidFill>
              </a:rPr>
              <a:t>耶</a:t>
            </a:r>
            <a:r>
              <a:rPr lang="zh-TW" altLang="en-US" sz="4000" b="1" dirty="0">
                <a:solidFill>
                  <a:srgbClr val="0000FF"/>
                </a:solidFill>
              </a:rPr>
              <a:t>利米蒙召</a:t>
            </a:r>
            <a:r>
              <a:rPr lang="zh-TW" altLang="en-US" sz="4000" b="1" dirty="0">
                <a:solidFill>
                  <a:srgbClr val="FF0000"/>
                </a:solidFill>
              </a:rPr>
              <a:t>傳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講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神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的</a:t>
            </a:r>
            <a:r>
              <a:rPr lang="zh-TW" altLang="en-US" sz="4000" b="1" dirty="0">
                <a:solidFill>
                  <a:srgbClr val="FF0000"/>
                </a:solidFill>
              </a:rPr>
              <a:t>話</a:t>
            </a:r>
            <a:r>
              <a:rPr lang="zh-TW" altLang="en-US" sz="4000" b="1" dirty="0">
                <a:solidFill>
                  <a:srgbClr val="0000FF"/>
                </a:solidFill>
              </a:rPr>
              <a:t>，目的是要施行拔出、拆毀、毀壞、傾覆，又要建立、栽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植</a:t>
            </a:r>
            <a:r>
              <a:rPr lang="zh-CN" altLang="en-US" sz="4000" b="1" dirty="0" smtClean="0">
                <a:solidFill>
                  <a:srgbClr val="0000FF"/>
                </a:solidFill>
              </a:rPr>
              <a:t>，他看見了建立和栽植嗎？沒有！</a:t>
            </a:r>
            <a:endParaRPr lang="en-AU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4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69504" y="23191"/>
            <a:ext cx="64668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srgbClr val="0000FF"/>
                </a:solidFill>
              </a:rPr>
              <a:t>事奉者的看見（</a:t>
            </a:r>
            <a:r>
              <a:rPr lang="en-AU" sz="4400" b="1" dirty="0" smtClean="0">
                <a:solidFill>
                  <a:srgbClr val="0000FF"/>
                </a:solidFill>
              </a:rPr>
              <a:t>1:1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1-14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）</a:t>
            </a:r>
            <a:endParaRPr lang="en-AU" sz="4400" b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92632"/>
            <a:ext cx="9144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耶</a:t>
            </a:r>
            <a:r>
              <a:rPr lang="zh-TW" altLang="en-US" sz="4000" b="1" dirty="0"/>
              <a:t>和華的話又臨到我</a:t>
            </a:r>
            <a:r>
              <a:rPr lang="zh-TW" altLang="en-US" sz="4000" b="1" dirty="0" smtClean="0"/>
              <a:t>說</a:t>
            </a:r>
            <a:r>
              <a:rPr lang="en-AU" altLang="zh-TW" sz="4000" b="1" dirty="0" smtClean="0"/>
              <a:t>:</a:t>
            </a:r>
            <a:r>
              <a:rPr lang="zh-TW" altLang="en-US" sz="4000" b="1" dirty="0" smtClean="0"/>
              <a:t>「</a:t>
            </a:r>
            <a:r>
              <a:rPr lang="zh-TW" altLang="en-US" sz="4000" b="1" u="sng" dirty="0"/>
              <a:t>耶利</a:t>
            </a:r>
            <a:r>
              <a:rPr lang="zh-TW" altLang="en-US" sz="4000" b="1" u="sng" dirty="0" smtClean="0"/>
              <a:t>米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你</a:t>
            </a:r>
            <a:r>
              <a:rPr lang="zh-TW" altLang="en-US" sz="4000" b="1" dirty="0"/>
              <a:t>看見甚</a:t>
            </a:r>
            <a:r>
              <a:rPr lang="zh-TW" altLang="en-US" sz="4000" b="1" dirty="0" smtClean="0"/>
              <a:t>麼</a:t>
            </a:r>
            <a:r>
              <a:rPr lang="en-AU" altLang="zh-TW" sz="4000" b="1" dirty="0" smtClean="0"/>
              <a:t>?</a:t>
            </a:r>
            <a:r>
              <a:rPr lang="zh-TW" altLang="en-US" sz="4000" b="1" dirty="0" smtClean="0"/>
              <a:t>」</a:t>
            </a:r>
            <a:r>
              <a:rPr lang="zh-TW" altLang="en-US" sz="4000" b="1" dirty="0"/>
              <a:t>我</a:t>
            </a:r>
            <a:r>
              <a:rPr lang="zh-TW" altLang="en-US" sz="4000" b="1" dirty="0" smtClean="0"/>
              <a:t>說</a:t>
            </a:r>
            <a:r>
              <a:rPr lang="en-AU" altLang="zh-TW" sz="4000" b="1" dirty="0" smtClean="0"/>
              <a:t>:</a:t>
            </a:r>
            <a:r>
              <a:rPr lang="zh-TW" altLang="en-US" sz="4000" b="1" dirty="0" smtClean="0"/>
              <a:t>「</a:t>
            </a:r>
            <a:r>
              <a:rPr lang="zh-TW" altLang="en-US" sz="4000" b="1" dirty="0"/>
              <a:t>我看見一根杏樹枝</a:t>
            </a:r>
            <a:r>
              <a:rPr lang="zh-TW" altLang="en-US" sz="4000" b="1" dirty="0" smtClean="0"/>
              <a:t>。」耶</a:t>
            </a:r>
            <a:r>
              <a:rPr lang="zh-TW" altLang="en-US" sz="4000" b="1" dirty="0"/>
              <a:t>和華對我</a:t>
            </a:r>
            <a:r>
              <a:rPr lang="zh-TW" altLang="en-US" sz="4000" b="1" dirty="0" smtClean="0"/>
              <a:t>說</a:t>
            </a:r>
            <a:r>
              <a:rPr lang="en-AU" altLang="zh-TW" sz="4000" b="1" dirty="0" smtClean="0"/>
              <a:t>:</a:t>
            </a:r>
            <a:r>
              <a:rPr lang="zh-TW" altLang="en-US" sz="4000" b="1" dirty="0" smtClean="0"/>
              <a:t>「</a:t>
            </a:r>
            <a:r>
              <a:rPr lang="zh-TW" altLang="en-US" sz="4000" b="1" dirty="0"/>
              <a:t>你看得不</a:t>
            </a:r>
            <a:r>
              <a:rPr lang="zh-TW" altLang="en-US" sz="4000" b="1" dirty="0" smtClean="0"/>
              <a:t>錯</a:t>
            </a:r>
            <a:r>
              <a:rPr lang="en-AU" altLang="zh-TW" sz="4000" b="1" dirty="0" smtClean="0"/>
              <a:t>;</a:t>
            </a:r>
            <a:r>
              <a:rPr lang="zh-TW" altLang="en-US" sz="4000" b="1" dirty="0" smtClean="0"/>
              <a:t>因</a:t>
            </a:r>
            <a:r>
              <a:rPr lang="zh-TW" altLang="en-US" sz="4000" b="1" dirty="0"/>
              <a:t>為我留意保守我的話，使得成就</a:t>
            </a:r>
            <a:r>
              <a:rPr lang="zh-TW" altLang="en-US" sz="4000" b="1" dirty="0" smtClean="0"/>
              <a:t>。」</a:t>
            </a:r>
            <a:endParaRPr lang="en-AU" altLang="zh-TW" sz="4000" b="1" dirty="0" smtClean="0"/>
          </a:p>
          <a:p>
            <a:r>
              <a:rPr lang="zh-TW" altLang="en-US" sz="4000" b="1" dirty="0" smtClean="0"/>
              <a:t>耶</a:t>
            </a:r>
            <a:r>
              <a:rPr lang="zh-TW" altLang="en-US" sz="4000" b="1" dirty="0"/>
              <a:t>和華的話第二次臨到我</a:t>
            </a:r>
            <a:r>
              <a:rPr lang="zh-TW" altLang="en-US" sz="4000" b="1" dirty="0" smtClean="0"/>
              <a:t>說</a:t>
            </a:r>
            <a:r>
              <a:rPr lang="en-AU" altLang="zh-TW" sz="4000" b="1" dirty="0" smtClean="0"/>
              <a:t>:</a:t>
            </a:r>
            <a:r>
              <a:rPr lang="zh-TW" altLang="en-US" sz="4000" b="1" dirty="0" smtClean="0"/>
              <a:t>「</a:t>
            </a:r>
            <a:r>
              <a:rPr lang="zh-TW" altLang="en-US" sz="4000" b="1" dirty="0"/>
              <a:t>你看見甚麼？」我</a:t>
            </a:r>
            <a:r>
              <a:rPr lang="zh-TW" altLang="en-US" sz="4000" b="1" dirty="0" smtClean="0"/>
              <a:t>說</a:t>
            </a:r>
            <a:r>
              <a:rPr lang="en-AU" altLang="zh-TW" sz="4000" b="1" dirty="0" smtClean="0"/>
              <a:t>:</a:t>
            </a:r>
            <a:r>
              <a:rPr lang="zh-TW" altLang="en-US" sz="4000" b="1" dirty="0" smtClean="0"/>
              <a:t>我</a:t>
            </a:r>
            <a:r>
              <a:rPr lang="zh-TW" altLang="en-US" sz="4000" b="1" dirty="0"/>
              <a:t>看見一個燒開的</a:t>
            </a:r>
            <a:r>
              <a:rPr lang="zh-TW" altLang="en-US" sz="4000" b="1" dirty="0" smtClean="0"/>
              <a:t>鍋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從</a:t>
            </a:r>
            <a:r>
              <a:rPr lang="zh-TW" altLang="en-US" sz="4000" b="1" dirty="0"/>
              <a:t>北而傾</a:t>
            </a:r>
            <a:r>
              <a:rPr lang="zh-TW" altLang="en-US" sz="4000" b="1" dirty="0" smtClean="0"/>
              <a:t>。」耶</a:t>
            </a:r>
            <a:r>
              <a:rPr lang="zh-TW" altLang="en-US" sz="4000" b="1" dirty="0"/>
              <a:t>和華對我</a:t>
            </a:r>
            <a:r>
              <a:rPr lang="zh-TW" altLang="en-US" sz="4000" b="1" dirty="0" smtClean="0"/>
              <a:t>說</a:t>
            </a:r>
            <a:r>
              <a:rPr lang="en-AU" altLang="zh-TW" sz="4000" b="1" dirty="0" smtClean="0"/>
              <a:t>:</a:t>
            </a:r>
            <a:r>
              <a:rPr lang="zh-TW" altLang="en-US" sz="4000" b="1" dirty="0" smtClean="0"/>
              <a:t>「</a:t>
            </a:r>
            <a:r>
              <a:rPr lang="zh-TW" altLang="en-US" sz="4000" b="1" dirty="0"/>
              <a:t>必有災禍從北方發出，臨到這地的一切居民。」 </a:t>
            </a:r>
            <a:endParaRPr lang="en-US" altLang="zh-CN" sz="4000" b="1" dirty="0"/>
          </a:p>
          <a:p>
            <a:r>
              <a:rPr lang="zh-CN" altLang="en-US" sz="4000" b="1" dirty="0" smtClean="0"/>
              <a:t>看見神的信實：神說的必定成就應許和看見神的預警：背道不肯悔改的結局</a:t>
            </a:r>
            <a:endParaRPr lang="en-US" altLang="zh-CN" sz="4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26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9" y="-26504"/>
            <a:ext cx="716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0000FF"/>
                </a:solidFill>
              </a:rPr>
              <a:t>事奉者的軟弱 （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15</a:t>
            </a:r>
            <a:r>
              <a:rPr lang="en-AU" altLang="zh-CN" sz="4400" b="1" dirty="0" smtClean="0">
                <a:solidFill>
                  <a:srgbClr val="0000FF"/>
                </a:solidFill>
              </a:rPr>
              <a:t>: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15-18)</a:t>
            </a:r>
            <a:endParaRPr lang="en-AU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1020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800" b="1" dirty="0" smtClean="0"/>
              <a:t>耶</a:t>
            </a:r>
            <a:r>
              <a:rPr lang="zh-TW" altLang="en-US" sz="3800" b="1" dirty="0"/>
              <a:t>和華</a:t>
            </a:r>
            <a:r>
              <a:rPr lang="zh-TW" altLang="en-US" sz="3800" b="1" dirty="0" smtClean="0"/>
              <a:t>啊</a:t>
            </a:r>
            <a:r>
              <a:rPr lang="en-AU" altLang="zh-TW" sz="3800" b="1" dirty="0" smtClean="0"/>
              <a:t>,</a:t>
            </a:r>
            <a:r>
              <a:rPr lang="zh-TW" altLang="en-US" sz="3800" b="1" dirty="0" smtClean="0"/>
              <a:t>你</a:t>
            </a:r>
            <a:r>
              <a:rPr lang="zh-TW" altLang="en-US" sz="3800" b="1" dirty="0"/>
              <a:t>是知道</a:t>
            </a:r>
            <a:r>
              <a:rPr lang="zh-TW" altLang="en-US" sz="3800" b="1" dirty="0" smtClean="0"/>
              <a:t>的</a:t>
            </a:r>
            <a:r>
              <a:rPr lang="en-AU" altLang="zh-TW" sz="3800" b="1" dirty="0" smtClean="0"/>
              <a:t>;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求</a:t>
            </a:r>
            <a:r>
              <a:rPr lang="zh-TW" altLang="en-US" sz="3800" b="1" dirty="0"/>
              <a:t>你記念</a:t>
            </a:r>
            <a:r>
              <a:rPr lang="zh-TW" altLang="en-US" sz="3800" b="1" dirty="0" smtClean="0"/>
              <a:t>我</a:t>
            </a:r>
            <a:r>
              <a:rPr lang="en-AU" altLang="zh-TW" sz="3800" b="1" dirty="0" smtClean="0"/>
              <a:t>,</a:t>
            </a:r>
            <a:r>
              <a:rPr lang="zh-TW" altLang="en-US" sz="3800" b="1" dirty="0" smtClean="0"/>
              <a:t>眷</a:t>
            </a:r>
            <a:r>
              <a:rPr lang="zh-TW" altLang="en-US" sz="3800" b="1" dirty="0"/>
              <a:t>顧</a:t>
            </a:r>
            <a:r>
              <a:rPr lang="zh-TW" altLang="en-US" sz="3800" b="1" dirty="0" smtClean="0"/>
              <a:t>我</a:t>
            </a:r>
            <a:r>
              <a:rPr lang="en-AU" altLang="zh-TW" sz="3800" b="1" dirty="0" smtClean="0"/>
              <a:t>,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向</a:t>
            </a:r>
            <a:r>
              <a:rPr lang="zh-TW" altLang="en-US" sz="3800" b="1" dirty="0"/>
              <a:t>逼迫我的人為我報</a:t>
            </a:r>
            <a:r>
              <a:rPr lang="zh-TW" altLang="en-US" sz="3800" b="1" dirty="0" smtClean="0"/>
              <a:t>仇</a:t>
            </a:r>
            <a:r>
              <a:rPr lang="en-AU" altLang="zh-TW" sz="3800" b="1" dirty="0" smtClean="0"/>
              <a:t>;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不</a:t>
            </a:r>
            <a:r>
              <a:rPr lang="zh-TW" altLang="en-US" sz="3800" b="1" dirty="0"/>
              <a:t>要向他們忍怒取我 的</a:t>
            </a:r>
            <a:r>
              <a:rPr lang="zh-TW" altLang="en-US" sz="3800" b="1" dirty="0" smtClean="0"/>
              <a:t>命</a:t>
            </a:r>
            <a:r>
              <a:rPr lang="en-AU" altLang="zh-TW" sz="3800" b="1" dirty="0" smtClean="0"/>
              <a:t>,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要</a:t>
            </a:r>
            <a:r>
              <a:rPr lang="zh-TW" altLang="en-US" sz="3800" b="1" dirty="0"/>
              <a:t>知道我為你的緣故受了凌辱</a:t>
            </a:r>
            <a:r>
              <a:rPr lang="zh-TW" altLang="en-US" sz="3200" b="1" dirty="0"/>
              <a:t>。 </a:t>
            </a:r>
            <a:r>
              <a:rPr lang="zh-TW" altLang="en-US" sz="3800" b="1" dirty="0" smtClean="0"/>
              <a:t>耶</a:t>
            </a:r>
            <a:r>
              <a:rPr lang="zh-TW" altLang="en-US" sz="3800" b="1" dirty="0"/>
              <a:t>和華－萬軍之上帝</a:t>
            </a:r>
            <a:r>
              <a:rPr lang="zh-TW" altLang="en-US" sz="3800" b="1" dirty="0" smtClean="0"/>
              <a:t>啊</a:t>
            </a:r>
            <a:r>
              <a:rPr lang="en-AU" altLang="zh-TW" sz="3800" b="1" dirty="0" smtClean="0"/>
              <a:t>,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我得你</a:t>
            </a:r>
            <a:r>
              <a:rPr lang="zh-TW" altLang="en-US" sz="3800" b="1" dirty="0"/>
              <a:t>的言語就 當食物吃</a:t>
            </a:r>
            <a:r>
              <a:rPr lang="zh-TW" altLang="en-US" sz="3800" b="1" dirty="0" smtClean="0"/>
              <a:t>了</a:t>
            </a:r>
            <a:r>
              <a:rPr lang="en-AU" altLang="zh-TW" sz="3800" b="1" dirty="0" smtClean="0"/>
              <a:t>;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你</a:t>
            </a:r>
            <a:r>
              <a:rPr lang="zh-TW" altLang="en-US" sz="3800" b="1" dirty="0"/>
              <a:t>的言語是我心中的歡喜快</a:t>
            </a:r>
            <a:r>
              <a:rPr lang="zh-TW" altLang="en-US" sz="3800" b="1" dirty="0" smtClean="0"/>
              <a:t>樂</a:t>
            </a:r>
            <a:r>
              <a:rPr lang="en-AU" altLang="zh-TW" sz="3800" b="1" dirty="0" smtClean="0"/>
              <a:t>,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因</a:t>
            </a:r>
            <a:r>
              <a:rPr lang="zh-TW" altLang="en-US" sz="3800" b="1" dirty="0"/>
              <a:t>我是稱為你名下的人</a:t>
            </a:r>
            <a:r>
              <a:rPr lang="zh-TW" altLang="en-US" sz="3200" b="1" dirty="0"/>
              <a:t>。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我</a:t>
            </a:r>
            <a:r>
              <a:rPr lang="zh-TW" altLang="en-US" sz="3800" b="1" dirty="0"/>
              <a:t>沒有坐在宴樂人的會</a:t>
            </a:r>
            <a:r>
              <a:rPr lang="zh-TW" altLang="en-US" sz="3800" b="1" dirty="0" smtClean="0"/>
              <a:t>中</a:t>
            </a:r>
            <a:r>
              <a:rPr lang="en-AU" altLang="zh-TW" sz="3800" b="1" dirty="0" smtClean="0"/>
              <a:t>,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也</a:t>
            </a:r>
            <a:r>
              <a:rPr lang="zh-TW" altLang="en-US" sz="3800" b="1" dirty="0"/>
              <a:t>沒有歡</a:t>
            </a:r>
            <a:r>
              <a:rPr lang="zh-TW" altLang="en-US" sz="3800" b="1" dirty="0" smtClean="0"/>
              <a:t>樂</a:t>
            </a:r>
            <a:r>
              <a:rPr lang="en-AU" altLang="zh-TW" sz="3800" b="1" dirty="0" smtClean="0"/>
              <a:t>;</a:t>
            </a:r>
            <a:r>
              <a:rPr lang="zh-TW" altLang="en-US" sz="3800" b="1" dirty="0" smtClean="0"/>
              <a:t>我</a:t>
            </a:r>
            <a:r>
              <a:rPr lang="zh-TW" altLang="en-US" sz="3800" b="1" dirty="0"/>
              <a:t>因你</a:t>
            </a:r>
            <a:r>
              <a:rPr lang="zh-TW" altLang="en-US" sz="3800" b="1" dirty="0" smtClean="0"/>
              <a:t>的手獨</a:t>
            </a:r>
            <a:r>
              <a:rPr lang="zh-TW" altLang="en-US" sz="3800" b="1" dirty="0"/>
              <a:t>自靜</a:t>
            </a:r>
            <a:r>
              <a:rPr lang="zh-TW" altLang="en-US" sz="3800" b="1" dirty="0" smtClean="0"/>
              <a:t>坐</a:t>
            </a:r>
            <a:r>
              <a:rPr lang="en-AU" altLang="zh-TW" sz="3800" b="1" dirty="0" smtClean="0"/>
              <a:t>,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因</a:t>
            </a:r>
            <a:r>
              <a:rPr lang="zh-TW" altLang="en-US" sz="3800" b="1" dirty="0"/>
              <a:t>你使我滿心憤恨</a:t>
            </a:r>
            <a:r>
              <a:rPr lang="zh-TW" altLang="en-US" sz="3200" b="1" dirty="0"/>
              <a:t>。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我</a:t>
            </a:r>
            <a:r>
              <a:rPr lang="zh-TW" altLang="en-US" sz="3800" b="1" dirty="0"/>
              <a:t>的痛苦為何長久不止</a:t>
            </a:r>
            <a:r>
              <a:rPr lang="zh-TW" altLang="en-US" sz="3800" b="1" dirty="0" smtClean="0"/>
              <a:t>呢</a:t>
            </a:r>
            <a:r>
              <a:rPr lang="en-AU" altLang="zh-TW" sz="3800" b="1" dirty="0" smtClean="0"/>
              <a:t>?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我</a:t>
            </a:r>
            <a:r>
              <a:rPr lang="zh-TW" altLang="en-US" sz="3800" b="1" dirty="0"/>
              <a:t>的傷痕為何無法醫治</a:t>
            </a:r>
            <a:r>
              <a:rPr lang="zh-TW" altLang="en-US" sz="3200" b="1" dirty="0"/>
              <a:t>、</a:t>
            </a:r>
            <a:r>
              <a:rPr lang="zh-TW" altLang="en-US" sz="3800" b="1" dirty="0"/>
              <a:t>不能痊癒</a:t>
            </a:r>
            <a:r>
              <a:rPr lang="zh-TW" altLang="en-US" sz="3800" b="1" dirty="0" smtClean="0"/>
              <a:t>呢</a:t>
            </a:r>
            <a:r>
              <a:rPr lang="en-AU" altLang="zh-TW" sz="3800" b="1" dirty="0" smtClean="0"/>
              <a:t>?</a:t>
            </a:r>
            <a:r>
              <a:rPr lang="zh-TW" altLang="en-US" sz="3800" b="1" dirty="0"/>
              <a:t> </a:t>
            </a:r>
            <a:r>
              <a:rPr lang="zh-TW" altLang="en-US" sz="3800" b="1" dirty="0" smtClean="0"/>
              <a:t>難</a:t>
            </a:r>
            <a:r>
              <a:rPr lang="zh-TW" altLang="en-US" sz="3800" b="1" dirty="0"/>
              <a:t>道你待我有詭</a:t>
            </a:r>
            <a:r>
              <a:rPr lang="zh-TW" altLang="en-US" sz="3800" b="1" dirty="0" smtClean="0"/>
              <a:t>詐</a:t>
            </a:r>
            <a:r>
              <a:rPr lang="en-AU" altLang="zh-TW" sz="3800" b="1" dirty="0" smtClean="0"/>
              <a:t>,</a:t>
            </a:r>
            <a:r>
              <a:rPr lang="zh-TW" altLang="en-US" sz="3800" b="1" dirty="0" smtClean="0"/>
              <a:t>像</a:t>
            </a:r>
            <a:r>
              <a:rPr lang="zh-TW" altLang="en-US" sz="3800" b="1" dirty="0"/>
              <a:t>流乾的河道嗎？</a:t>
            </a:r>
            <a:r>
              <a:rPr lang="zh-TW" altLang="en-US" sz="4000" dirty="0"/>
              <a:t> 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4212634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399" y="0"/>
            <a:ext cx="63626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0000FF"/>
                </a:solidFill>
              </a:rPr>
              <a:t>事奉者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的得勝（</a:t>
            </a:r>
            <a:r>
              <a:rPr lang="en-US" altLang="zh-CN" sz="4400" b="1" dirty="0">
                <a:solidFill>
                  <a:srgbClr val="0000FF"/>
                </a:solidFill>
              </a:rPr>
              <a:t>15</a:t>
            </a:r>
            <a:r>
              <a:rPr lang="en-AU" altLang="zh-CN" sz="4400" b="1" dirty="0">
                <a:solidFill>
                  <a:srgbClr val="0000FF"/>
                </a:solidFill>
              </a:rPr>
              <a:t>: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19-21)</a:t>
            </a:r>
            <a:endParaRPr lang="en-A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774" y="6096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你</a:t>
            </a:r>
            <a:r>
              <a:rPr lang="zh-CN" altLang="en-US" sz="4000" b="1" dirty="0"/>
              <a:t>歸回</a:t>
            </a:r>
            <a:r>
              <a:rPr lang="zh-CN" altLang="en-US" sz="4000" b="1" dirty="0" smtClean="0"/>
              <a:t>我</a:t>
            </a:r>
            <a:r>
              <a:rPr lang="en-AU" altLang="zh-CN" sz="4000" b="1" dirty="0" smtClean="0"/>
              <a:t>,</a:t>
            </a:r>
            <a:r>
              <a:rPr lang="zh-CN" altLang="en-US" sz="4000" b="1" dirty="0" smtClean="0"/>
              <a:t>作我的口</a:t>
            </a:r>
            <a:r>
              <a:rPr lang="en-AU" altLang="zh-CN" sz="4000" b="1" dirty="0" smtClean="0"/>
              <a:t>,</a:t>
            </a:r>
            <a:endParaRPr lang="en-US" altLang="zh-CN" sz="4000" b="1" dirty="0" smtClean="0"/>
          </a:p>
          <a:p>
            <a:r>
              <a:rPr lang="zh-CN" altLang="en-US" sz="4000" b="1" dirty="0" smtClean="0"/>
              <a:t>他們必歸向你</a:t>
            </a:r>
            <a:r>
              <a:rPr lang="en-AU" altLang="zh-CN" sz="4000" b="1" dirty="0" smtClean="0"/>
              <a:t>,</a:t>
            </a:r>
            <a:r>
              <a:rPr lang="zh-CN" altLang="en-US" sz="4000" b="1" dirty="0" smtClean="0"/>
              <a:t>你卻不可歸向他們</a:t>
            </a:r>
            <a:endParaRPr lang="en-AU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9878" y="1977643"/>
            <a:ext cx="91572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400" b="1" dirty="0">
                <a:solidFill>
                  <a:srgbClr val="FF0000"/>
                </a:solidFill>
              </a:rPr>
              <a:t>你回應呼召時和現在有何不同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？</a:t>
            </a:r>
            <a:endParaRPr lang="en-AU" altLang="zh-CN" sz="4400" b="1" dirty="0" smtClean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400" b="1" dirty="0">
                <a:solidFill>
                  <a:srgbClr val="FF0000"/>
                </a:solidFill>
              </a:rPr>
              <a:t>你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還堅持神給你的召命嗎？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r>
              <a:rPr lang="zh-CN" altLang="en-US" sz="4400" b="1" dirty="0">
                <a:solidFill>
                  <a:srgbClr val="0000FF"/>
                </a:solidFill>
              </a:rPr>
              <a:t>神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說</a:t>
            </a:r>
            <a:r>
              <a:rPr lang="en-AU" altLang="zh-CN" sz="4400" b="1" dirty="0" smtClean="0">
                <a:solidFill>
                  <a:srgbClr val="0000FF"/>
                </a:solidFill>
              </a:rPr>
              <a:t>: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你</a:t>
            </a:r>
            <a:r>
              <a:rPr lang="zh-CN" altLang="en-US" sz="4400" b="1" dirty="0">
                <a:solidFill>
                  <a:srgbClr val="0000FF"/>
                </a:solidFill>
              </a:rPr>
              <a:t>歸回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我，忠心事奉我，</a:t>
            </a:r>
            <a:endParaRPr lang="en-US" altLang="zh-CN" sz="4400" b="1" dirty="0" smtClean="0">
              <a:solidFill>
                <a:srgbClr val="0000FF"/>
              </a:solidFill>
            </a:endParaRPr>
          </a:p>
          <a:p>
            <a:r>
              <a:rPr lang="zh-CN" altLang="en-US" sz="4400" b="1" dirty="0">
                <a:solidFill>
                  <a:srgbClr val="0000FF"/>
                </a:solidFill>
              </a:rPr>
              <a:t>他們必歸向你</a:t>
            </a:r>
            <a:r>
              <a:rPr lang="en-AU" altLang="zh-CN" sz="4400" b="1" dirty="0">
                <a:solidFill>
                  <a:srgbClr val="0000FF"/>
                </a:solidFill>
              </a:rPr>
              <a:t>,</a:t>
            </a:r>
            <a:r>
              <a:rPr lang="zh-CN" altLang="en-US" sz="4400" b="1" dirty="0">
                <a:solidFill>
                  <a:srgbClr val="0000FF"/>
                </a:solidFill>
              </a:rPr>
              <a:t>你卻不可歸向他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們！</a:t>
            </a:r>
            <a:endParaRPr lang="en-US" altLang="zh-CN" sz="4400" b="1" dirty="0" smtClean="0">
              <a:solidFill>
                <a:srgbClr val="0000FF"/>
              </a:solidFill>
            </a:endParaRPr>
          </a:p>
          <a:p>
            <a:r>
              <a:rPr lang="zh-CN" altLang="en-US" sz="4400" b="1" dirty="0">
                <a:solidFill>
                  <a:srgbClr val="0000FF"/>
                </a:solidFill>
              </a:rPr>
              <a:t>復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活的基督說</a:t>
            </a:r>
            <a:r>
              <a:rPr lang="en-AU" altLang="zh-CN" sz="4400" b="1" dirty="0" smtClean="0">
                <a:solidFill>
                  <a:srgbClr val="0000FF"/>
                </a:solidFill>
              </a:rPr>
              <a:t>: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你</a:t>
            </a:r>
            <a:r>
              <a:rPr lang="zh-CN" altLang="en-US" sz="4400" b="1" dirty="0">
                <a:solidFill>
                  <a:srgbClr val="0000FF"/>
                </a:solidFill>
              </a:rPr>
              <a:t>務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要至死忠心</a:t>
            </a:r>
            <a:r>
              <a:rPr lang="en-AU" altLang="zh-CN" sz="4400" b="1" dirty="0" smtClean="0">
                <a:solidFill>
                  <a:srgbClr val="0000FF"/>
                </a:solidFill>
              </a:rPr>
              <a:t>,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我就賜給你那生命的冠冕</a:t>
            </a:r>
            <a:r>
              <a:rPr lang="zh-CN" altLang="en-US" sz="3600" b="1" dirty="0" smtClean="0">
                <a:solidFill>
                  <a:srgbClr val="0000FF"/>
                </a:solidFill>
              </a:rPr>
              <a:t>。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得勝的必不受第二次死的害</a:t>
            </a:r>
            <a:r>
              <a:rPr lang="en-AU" altLang="zh-CN" sz="4400" b="1" dirty="0" smtClean="0">
                <a:solidFill>
                  <a:srgbClr val="0000FF"/>
                </a:solidFill>
              </a:rPr>
              <a:t>! (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啟示錄</a:t>
            </a:r>
            <a:r>
              <a:rPr lang="en-AU" altLang="zh-CN" sz="4400" b="1" dirty="0" smtClean="0">
                <a:solidFill>
                  <a:srgbClr val="0000FF"/>
                </a:solidFill>
              </a:rPr>
              <a:t>2:10-11)</a:t>
            </a:r>
            <a:endParaRPr lang="en-AU" sz="4400" b="1" dirty="0">
              <a:solidFill>
                <a:srgbClr val="0000FF"/>
              </a:solidFill>
            </a:endParaRPr>
          </a:p>
          <a:p>
            <a:endParaRPr lang="en-US" altLang="zh-CN" sz="4400" b="1" dirty="0" smtClean="0"/>
          </a:p>
          <a:p>
            <a:endParaRPr lang="en-US" altLang="zh-CN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591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fmprc.gov.cn/ce/cejo/chn/zjyd/gjgk/W02004071414311000986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53677"/>
            <a:ext cx="2617166" cy="3094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国旗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864" y="4038599"/>
            <a:ext cx="3871396" cy="2759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Babylonian Lion royalty-free stock phot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4177"/>
            <a:ext cx="4957864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rus, from the Edfu temple @copyright Hajo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99" y="134177"/>
            <a:ext cx="183832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05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6633" y="1020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u="sng" dirty="0" smtClean="0"/>
              <a:t>便雅憫</a:t>
            </a:r>
            <a:r>
              <a:rPr lang="zh-TW" altLang="en-US" sz="3600" b="1" dirty="0" smtClean="0"/>
              <a:t>地</a:t>
            </a:r>
            <a:r>
              <a:rPr lang="zh-TW" altLang="en-US" sz="3600" b="1" u="sng" dirty="0" smtClean="0"/>
              <a:t>亞拿突</a:t>
            </a:r>
            <a:r>
              <a:rPr lang="zh-TW" altLang="en-US" sz="3600" b="1" dirty="0" smtClean="0"/>
              <a:t>城的祭司中</a:t>
            </a:r>
            <a:r>
              <a:rPr lang="en-AU" altLang="zh-TW" sz="3600" b="1" dirty="0" smtClean="0"/>
              <a:t>,</a:t>
            </a:r>
            <a:r>
              <a:rPr lang="zh-TW" altLang="en-US" sz="3600" b="1" u="sng" dirty="0" smtClean="0"/>
              <a:t>希勒家</a:t>
            </a:r>
            <a:r>
              <a:rPr lang="zh-TW" altLang="en-US" sz="3600" b="1" dirty="0" smtClean="0"/>
              <a:t>的兒子</a:t>
            </a:r>
            <a:r>
              <a:rPr lang="zh-TW" altLang="en-US" sz="3600" b="1" u="sng" dirty="0" smtClean="0"/>
              <a:t>耶利米</a:t>
            </a:r>
            <a:r>
              <a:rPr lang="zh-TW" altLang="en-US" sz="3600" b="1" dirty="0" smtClean="0"/>
              <a:t>的話記在下面</a:t>
            </a:r>
            <a:r>
              <a:rPr lang="zh-TW" altLang="en-US" sz="2800" b="1" dirty="0" smtClean="0"/>
              <a:t>。</a:t>
            </a:r>
            <a:r>
              <a:rPr lang="zh-TW" altLang="en-US" sz="3600" b="1" dirty="0" smtClean="0"/>
              <a:t> </a:t>
            </a:r>
            <a:r>
              <a:rPr lang="zh-TW" altLang="en-US" sz="3600" b="1" u="sng" dirty="0" smtClean="0"/>
              <a:t>猶大</a:t>
            </a:r>
            <a:r>
              <a:rPr lang="zh-TW" altLang="en-US" sz="3600" b="1" dirty="0" smtClean="0"/>
              <a:t>王</a:t>
            </a:r>
            <a:r>
              <a:rPr lang="zh-TW" altLang="en-US" sz="3600" b="1" u="sng" dirty="0" smtClean="0"/>
              <a:t>亞們</a:t>
            </a:r>
            <a:r>
              <a:rPr lang="zh-TW" altLang="en-US" sz="3600" b="1" dirty="0" smtClean="0"/>
              <a:t>的兒子</a:t>
            </a:r>
            <a:r>
              <a:rPr lang="zh-TW" altLang="en-US" sz="3600" b="1" u="sng" dirty="0" smtClean="0"/>
              <a:t>約西亞</a:t>
            </a:r>
            <a:r>
              <a:rPr lang="zh-TW" altLang="en-US" sz="3600" b="1" dirty="0" smtClean="0"/>
              <a:t>在位十三年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耶和華的話臨到</a:t>
            </a:r>
            <a:r>
              <a:rPr lang="zh-TW" altLang="en-US" sz="3600" b="1" u="sng" dirty="0" smtClean="0"/>
              <a:t>耶利米</a:t>
            </a:r>
            <a:r>
              <a:rPr lang="zh-TW" altLang="en-US" sz="2800" b="1" dirty="0" smtClean="0"/>
              <a:t>。 </a:t>
            </a:r>
            <a:r>
              <a:rPr lang="zh-TW" altLang="en-US" sz="3600" b="1" dirty="0" smtClean="0"/>
              <a:t>從</a:t>
            </a:r>
            <a:r>
              <a:rPr lang="zh-TW" altLang="en-US" sz="3600" b="1" u="sng" dirty="0" smtClean="0"/>
              <a:t>猶大</a:t>
            </a:r>
            <a:r>
              <a:rPr lang="zh-TW" altLang="en-US" sz="3600" b="1" dirty="0" smtClean="0"/>
              <a:t>王</a:t>
            </a:r>
            <a:r>
              <a:rPr lang="zh-TW" altLang="en-US" sz="3600" b="1" u="sng" dirty="0" smtClean="0"/>
              <a:t>約西亞</a:t>
            </a:r>
            <a:r>
              <a:rPr lang="zh-TW" altLang="en-US" sz="3600" b="1" dirty="0" smtClean="0"/>
              <a:t>的兒子</a:t>
            </a:r>
            <a:r>
              <a:rPr lang="zh-TW" altLang="en-US" sz="3600" b="1" u="sng" dirty="0" smtClean="0"/>
              <a:t>約雅敬</a:t>
            </a:r>
            <a:r>
              <a:rPr lang="zh-TW" altLang="en-US" sz="3600" b="1" dirty="0" smtClean="0"/>
              <a:t>在位的時候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直到</a:t>
            </a:r>
            <a:r>
              <a:rPr lang="zh-TW" altLang="en-US" sz="3600" b="1" u="sng" dirty="0" smtClean="0"/>
              <a:t>猶大</a:t>
            </a:r>
            <a:r>
              <a:rPr lang="zh-TW" altLang="en-US" sz="3600" b="1" dirty="0" smtClean="0"/>
              <a:t>王</a:t>
            </a:r>
            <a:r>
              <a:rPr lang="zh-TW" altLang="en-US" sz="3600" b="1" u="sng" dirty="0" smtClean="0"/>
              <a:t>約西亞</a:t>
            </a:r>
            <a:r>
              <a:rPr lang="zh-TW" altLang="en-US" sz="3600" b="1" dirty="0" smtClean="0"/>
              <a:t>的兒子</a:t>
            </a:r>
            <a:r>
              <a:rPr lang="zh-TW" altLang="en-US" sz="3600" b="1" u="sng" dirty="0" smtClean="0"/>
              <a:t>西底家</a:t>
            </a:r>
            <a:r>
              <a:rPr lang="zh-TW" altLang="en-US" sz="3600" b="1" dirty="0" smtClean="0"/>
              <a:t>在位的末年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就是十一年五月間</a:t>
            </a:r>
            <a:r>
              <a:rPr lang="zh-TW" altLang="en-US" sz="3600" b="1" u="sng" dirty="0" smtClean="0"/>
              <a:t>耶路撒冷</a:t>
            </a:r>
            <a:r>
              <a:rPr lang="zh-TW" altLang="en-US" sz="3600" b="1" dirty="0" smtClean="0"/>
              <a:t>人被擄的時候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耶和華的話也常臨到</a:t>
            </a:r>
            <a:r>
              <a:rPr lang="zh-TW" altLang="en-US" sz="3600" b="1" u="sng" dirty="0" smtClean="0"/>
              <a:t>耶利米</a:t>
            </a:r>
            <a:r>
              <a:rPr lang="zh-TW" altLang="en-US" sz="2800" b="1" dirty="0" smtClean="0"/>
              <a:t>。</a:t>
            </a:r>
            <a:r>
              <a:rPr lang="zh-TW" altLang="en-US" sz="3600" b="1" dirty="0"/>
              <a:t> </a:t>
            </a:r>
            <a:r>
              <a:rPr lang="zh-TW" altLang="en-US" sz="3600" b="1" u="sng" dirty="0" smtClean="0"/>
              <a:t>耶</a:t>
            </a:r>
            <a:r>
              <a:rPr lang="zh-TW" altLang="en-US" sz="3600" b="1" u="sng" dirty="0"/>
              <a:t>利米</a:t>
            </a:r>
            <a:r>
              <a:rPr lang="zh-TW" altLang="en-US" sz="3600" b="1" dirty="0" smtClean="0"/>
              <a:t>說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耶</a:t>
            </a:r>
            <a:r>
              <a:rPr lang="zh-TW" altLang="en-US" sz="3600" b="1" dirty="0"/>
              <a:t>和華的話臨到我</a:t>
            </a:r>
            <a:r>
              <a:rPr lang="zh-TW" altLang="en-US" sz="3600" b="1" dirty="0" smtClean="0"/>
              <a:t>說</a:t>
            </a:r>
            <a:r>
              <a:rPr lang="en-AU" altLang="zh-TW" sz="3600" b="1" dirty="0" smtClean="0"/>
              <a:t>:</a:t>
            </a:r>
            <a:r>
              <a:rPr lang="zh-TW" altLang="en-US" sz="3600" b="1" dirty="0"/>
              <a:t> </a:t>
            </a:r>
            <a:r>
              <a:rPr lang="zh-TW" altLang="en-US" sz="3600" b="1" dirty="0" smtClean="0"/>
              <a:t>我</a:t>
            </a:r>
            <a:r>
              <a:rPr lang="zh-TW" altLang="en-US" sz="3600" b="1" dirty="0"/>
              <a:t>未將你造在腹</a:t>
            </a:r>
            <a:r>
              <a:rPr lang="zh-TW" altLang="en-US" sz="3600" b="1" dirty="0" smtClean="0"/>
              <a:t>中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我</a:t>
            </a:r>
            <a:r>
              <a:rPr lang="zh-TW" altLang="en-US" sz="3600" b="1" dirty="0"/>
              <a:t>已曉得</a:t>
            </a:r>
            <a:r>
              <a:rPr lang="zh-TW" altLang="en-US" sz="3600" b="1" dirty="0" smtClean="0"/>
              <a:t>你</a:t>
            </a:r>
            <a:r>
              <a:rPr lang="en-AU" altLang="zh-TW" sz="3600" b="1" dirty="0" smtClean="0"/>
              <a:t>;</a:t>
            </a:r>
            <a:r>
              <a:rPr lang="zh-TW" altLang="en-US" sz="3600" b="1" dirty="0"/>
              <a:t> </a:t>
            </a:r>
            <a:r>
              <a:rPr lang="zh-TW" altLang="en-US" sz="3600" b="1" dirty="0" smtClean="0"/>
              <a:t>你</a:t>
            </a:r>
            <a:r>
              <a:rPr lang="zh-TW" altLang="en-US" sz="3600" b="1" dirty="0"/>
              <a:t>未出母</a:t>
            </a:r>
            <a:r>
              <a:rPr lang="zh-TW" altLang="en-US" sz="3600" b="1" dirty="0" smtClean="0"/>
              <a:t>胎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我</a:t>
            </a:r>
            <a:r>
              <a:rPr lang="zh-TW" altLang="en-US" sz="3600" b="1" dirty="0"/>
              <a:t>已分別你為</a:t>
            </a:r>
            <a:r>
              <a:rPr lang="zh-TW" altLang="en-US" sz="3600" b="1" dirty="0" smtClean="0"/>
              <a:t>聖</a:t>
            </a:r>
            <a:r>
              <a:rPr lang="en-AU" altLang="zh-TW" sz="3600" b="1" dirty="0" smtClean="0"/>
              <a:t>;</a:t>
            </a:r>
            <a:r>
              <a:rPr lang="zh-TW" altLang="en-US" sz="3600" b="1" dirty="0"/>
              <a:t> </a:t>
            </a:r>
            <a:r>
              <a:rPr lang="zh-TW" altLang="en-US" sz="3600" b="1" dirty="0" smtClean="0"/>
              <a:t>我已</a:t>
            </a:r>
            <a:r>
              <a:rPr lang="zh-CN" altLang="en-US" sz="3600" b="1" dirty="0"/>
              <a:t>把</a:t>
            </a:r>
            <a:r>
              <a:rPr lang="zh-CN" altLang="en-US" sz="3600" b="1" dirty="0" smtClean="0"/>
              <a:t>你給</a:t>
            </a:r>
            <a:r>
              <a:rPr lang="zh-TW" altLang="en-US" sz="3600" b="1" dirty="0" smtClean="0"/>
              <a:t>列國作先</a:t>
            </a:r>
            <a:r>
              <a:rPr lang="zh-TW" altLang="en-US" sz="3600" b="1" dirty="0"/>
              <a:t>知</a:t>
            </a:r>
            <a:r>
              <a:rPr lang="zh-TW" altLang="en-US" sz="2400" b="1" dirty="0"/>
              <a:t>。 </a:t>
            </a:r>
            <a:r>
              <a:rPr lang="zh-TW" altLang="en-US" sz="3600" b="1" dirty="0" smtClean="0"/>
              <a:t>我</a:t>
            </a:r>
            <a:r>
              <a:rPr lang="zh-TW" altLang="en-US" sz="3600" b="1" dirty="0"/>
              <a:t>就</a:t>
            </a:r>
            <a:r>
              <a:rPr lang="zh-TW" altLang="en-US" sz="3600" b="1" dirty="0" smtClean="0"/>
              <a:t>說</a:t>
            </a:r>
            <a:r>
              <a:rPr lang="en-AU" altLang="zh-TW" sz="3600" b="1" dirty="0" smtClean="0"/>
              <a:t>:</a:t>
            </a:r>
            <a:r>
              <a:rPr lang="zh-TW" altLang="en-US" sz="3600" b="1" dirty="0" smtClean="0"/>
              <a:t>主</a:t>
            </a:r>
            <a:r>
              <a:rPr lang="zh-TW" altLang="en-US" sz="3600" b="1" dirty="0"/>
              <a:t>耶和華</a:t>
            </a:r>
            <a:r>
              <a:rPr lang="zh-TW" altLang="en-US" sz="3600" b="1" dirty="0" smtClean="0"/>
              <a:t>啊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我不</a:t>
            </a:r>
            <a:r>
              <a:rPr lang="zh-CN" altLang="en-US" sz="3600" b="1" dirty="0" smtClean="0"/>
              <a:t>會</a:t>
            </a:r>
            <a:r>
              <a:rPr lang="zh-TW" altLang="en-US" sz="3600" b="1" dirty="0" smtClean="0"/>
              <a:t>說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因</a:t>
            </a:r>
            <a:r>
              <a:rPr lang="zh-TW" altLang="en-US" sz="3600" b="1" dirty="0"/>
              <a:t>為我是年幼的</a:t>
            </a:r>
            <a:r>
              <a:rPr lang="zh-TW" altLang="en-US" sz="2800" b="1" dirty="0" smtClean="0"/>
              <a:t>。</a:t>
            </a:r>
            <a:r>
              <a:rPr lang="zh-TW" altLang="en-US" sz="3600" b="1" dirty="0" smtClean="0"/>
              <a:t>耶</a:t>
            </a:r>
            <a:r>
              <a:rPr lang="zh-TW" altLang="en-US" sz="3600" b="1" dirty="0"/>
              <a:t>和華對我</a:t>
            </a:r>
            <a:r>
              <a:rPr lang="zh-TW" altLang="en-US" sz="3600" b="1" dirty="0" smtClean="0"/>
              <a:t>說</a:t>
            </a:r>
            <a:r>
              <a:rPr lang="en-AU" altLang="zh-TW" sz="3600" b="1" dirty="0" smtClean="0"/>
              <a:t>:</a:t>
            </a:r>
            <a:r>
              <a:rPr lang="zh-TW" altLang="en-US" sz="3600" b="1" dirty="0" smtClean="0"/>
              <a:t>你</a:t>
            </a:r>
            <a:r>
              <a:rPr lang="zh-TW" altLang="en-US" sz="3600" b="1" dirty="0"/>
              <a:t>不要說我是年幼</a:t>
            </a:r>
            <a:r>
              <a:rPr lang="zh-TW" altLang="en-US" sz="3600" b="1" dirty="0" smtClean="0"/>
              <a:t>的</a:t>
            </a:r>
            <a:r>
              <a:rPr lang="en-AU" altLang="zh-TW" sz="3600" b="1" dirty="0"/>
              <a:t>,</a:t>
            </a:r>
            <a:r>
              <a:rPr lang="zh-TW" altLang="en-US" sz="3600" b="1" dirty="0"/>
              <a:t> </a:t>
            </a:r>
            <a:r>
              <a:rPr lang="zh-TW" altLang="en-US" sz="3600" b="1" dirty="0" smtClean="0"/>
              <a:t>因</a:t>
            </a:r>
            <a:r>
              <a:rPr lang="zh-TW" altLang="en-US" sz="3600" b="1" dirty="0"/>
              <a:t>為我差遣你到誰那裏</a:t>
            </a:r>
            <a:r>
              <a:rPr lang="zh-TW" altLang="en-US" sz="3600" b="1" dirty="0" smtClean="0"/>
              <a:t>去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你</a:t>
            </a:r>
            <a:r>
              <a:rPr lang="zh-TW" altLang="en-US" sz="3600" b="1" dirty="0"/>
              <a:t>都要</a:t>
            </a:r>
            <a:r>
              <a:rPr lang="zh-TW" altLang="en-US" sz="3600" b="1" dirty="0" smtClean="0"/>
              <a:t>去</a:t>
            </a:r>
            <a:r>
              <a:rPr lang="en-AU" altLang="zh-TW" sz="3600" b="1" dirty="0" smtClean="0"/>
              <a:t>;</a:t>
            </a:r>
            <a:r>
              <a:rPr lang="zh-TW" altLang="en-US" sz="3600" b="1" dirty="0" smtClean="0"/>
              <a:t> </a:t>
            </a:r>
            <a:r>
              <a:rPr lang="zh-TW" altLang="en-US" sz="1400" b="1" dirty="0"/>
              <a:t> 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5079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0"/>
            <a:ext cx="92964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/>
              <a:t>我吩咐你說甚麼話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你都要說</a:t>
            </a:r>
            <a:r>
              <a:rPr lang="zh-TW" altLang="en-US" sz="2800" b="1" dirty="0" smtClean="0"/>
              <a:t>。</a:t>
            </a:r>
            <a:r>
              <a:rPr lang="zh-TW" altLang="en-US" sz="3600" b="1" dirty="0" smtClean="0"/>
              <a:t> 你不要懼怕他們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 因為我與你同在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 要拯救你</a:t>
            </a:r>
            <a:r>
              <a:rPr lang="zh-TW" altLang="en-US" sz="2800" b="1" dirty="0" smtClean="0"/>
              <a:t>。</a:t>
            </a:r>
            <a:r>
              <a:rPr lang="zh-TW" altLang="en-US" sz="3600" b="1" dirty="0" smtClean="0"/>
              <a:t> 這是耶和華說的</a:t>
            </a:r>
            <a:r>
              <a:rPr lang="zh-TW" altLang="en-US" sz="2800" b="1" dirty="0" smtClean="0"/>
              <a:t>。</a:t>
            </a:r>
            <a:r>
              <a:rPr lang="zh-TW" altLang="en-US" sz="3600" b="1" dirty="0" smtClean="0"/>
              <a:t>於是耶和華伸手按我的口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對我說</a:t>
            </a:r>
            <a:r>
              <a:rPr lang="en-AU" altLang="zh-TW" sz="3600" b="1" dirty="0" smtClean="0"/>
              <a:t>:</a:t>
            </a:r>
            <a:r>
              <a:rPr lang="zh-TW" altLang="en-US" sz="3600" b="1" dirty="0" smtClean="0"/>
              <a:t>我已將當說的話傳給你</a:t>
            </a:r>
            <a:r>
              <a:rPr lang="zh-TW" altLang="en-US" sz="2800" b="1" dirty="0" smtClean="0"/>
              <a:t>。</a:t>
            </a:r>
            <a:r>
              <a:rPr lang="zh-TW" altLang="en-US" sz="3600" b="1" dirty="0" smtClean="0"/>
              <a:t> 看哪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我今日立你在列邦列國之上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 為要施行拔出</a:t>
            </a:r>
            <a:r>
              <a:rPr lang="zh-TW" altLang="en-US" sz="3200" b="1" dirty="0" smtClean="0"/>
              <a:t>、</a:t>
            </a:r>
            <a:r>
              <a:rPr lang="zh-TW" altLang="en-US" sz="3600" b="1" dirty="0" smtClean="0"/>
              <a:t>拆毀</a:t>
            </a:r>
            <a:r>
              <a:rPr lang="zh-TW" altLang="en-US" sz="3200" b="1" dirty="0" smtClean="0"/>
              <a:t>、</a:t>
            </a:r>
            <a:r>
              <a:rPr lang="zh-TW" altLang="en-US" sz="3600" b="1" dirty="0" smtClean="0"/>
              <a:t>毀壞</a:t>
            </a:r>
            <a:r>
              <a:rPr lang="zh-TW" altLang="en-US" sz="3200" b="1" dirty="0" smtClean="0"/>
              <a:t>、</a:t>
            </a:r>
            <a:r>
              <a:rPr lang="zh-TW" altLang="en-US" sz="3600" b="1" dirty="0" smtClean="0"/>
              <a:t>傾覆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又要建立</a:t>
            </a:r>
            <a:r>
              <a:rPr lang="zh-TW" altLang="en-US" sz="3200" b="1" dirty="0" smtClean="0"/>
              <a:t>、</a:t>
            </a:r>
            <a:r>
              <a:rPr lang="zh-TW" altLang="en-US" sz="3600" b="1" dirty="0" smtClean="0"/>
              <a:t>栽植</a:t>
            </a:r>
            <a:r>
              <a:rPr lang="zh-TW" altLang="en-US" sz="2800" b="1" dirty="0" smtClean="0"/>
              <a:t>。</a:t>
            </a:r>
            <a:endParaRPr lang="en-AU" altLang="zh-TW" sz="2800" b="1" dirty="0" smtClean="0"/>
          </a:p>
          <a:p>
            <a:r>
              <a:rPr lang="zh-TW" altLang="en-US" sz="3600" b="1" dirty="0" smtClean="0"/>
              <a:t>耶和華的話又臨到我說</a:t>
            </a:r>
            <a:r>
              <a:rPr lang="en-AU" altLang="zh-TW" sz="3600" b="1" dirty="0" smtClean="0"/>
              <a:t>:</a:t>
            </a:r>
            <a:r>
              <a:rPr lang="zh-TW" altLang="en-US" sz="3600" b="1" u="sng" dirty="0" smtClean="0"/>
              <a:t>耶利米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你看見甚麼</a:t>
            </a:r>
            <a:r>
              <a:rPr lang="en-AU" altLang="zh-TW" sz="3600" b="1" dirty="0" smtClean="0"/>
              <a:t>?</a:t>
            </a:r>
            <a:r>
              <a:rPr lang="zh-TW" altLang="en-US" sz="3600" b="1" dirty="0" smtClean="0"/>
              <a:t>我說</a:t>
            </a:r>
            <a:r>
              <a:rPr lang="en-AU" altLang="zh-TW" sz="2800" b="1" dirty="0" smtClean="0"/>
              <a:t>:</a:t>
            </a:r>
            <a:r>
              <a:rPr lang="zh-TW" altLang="en-US" sz="3600" b="1" dirty="0" smtClean="0"/>
              <a:t>我看見一根杏樹枝</a:t>
            </a:r>
            <a:r>
              <a:rPr lang="zh-TW" altLang="en-US" sz="2000" b="1" dirty="0" smtClean="0"/>
              <a:t>。</a:t>
            </a:r>
            <a:r>
              <a:rPr lang="zh-TW" altLang="en-US" sz="3600" b="1" dirty="0" smtClean="0"/>
              <a:t>耶和華對我說</a:t>
            </a:r>
            <a:r>
              <a:rPr lang="en-AU" altLang="zh-TW" sz="2800" b="1" dirty="0" smtClean="0"/>
              <a:t>:</a:t>
            </a:r>
            <a:r>
              <a:rPr lang="zh-TW" altLang="en-US" sz="3600" b="1" dirty="0" smtClean="0"/>
              <a:t>你看得不錯</a:t>
            </a:r>
            <a:r>
              <a:rPr lang="en-AU" altLang="zh-TW" sz="3600" b="1" dirty="0" smtClean="0"/>
              <a:t>;</a:t>
            </a:r>
            <a:r>
              <a:rPr lang="zh-TW" altLang="en-US" sz="3600" b="1" dirty="0" smtClean="0"/>
              <a:t>因為我留意保守我的話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使得成就</a:t>
            </a:r>
            <a:r>
              <a:rPr lang="zh-TW" altLang="en-US" sz="2800" b="1" dirty="0" smtClean="0"/>
              <a:t>。</a:t>
            </a:r>
            <a:r>
              <a:rPr lang="zh-TW" altLang="en-US" sz="3600" b="1" dirty="0" smtClean="0"/>
              <a:t>耶和華的話第二次臨到我說</a:t>
            </a:r>
            <a:r>
              <a:rPr lang="en-AU" altLang="zh-TW" sz="2800" b="1" dirty="0" smtClean="0"/>
              <a:t>:</a:t>
            </a:r>
            <a:r>
              <a:rPr lang="zh-TW" altLang="en-US" sz="3600" b="1" dirty="0" smtClean="0"/>
              <a:t>你看見甚麼</a:t>
            </a:r>
            <a:r>
              <a:rPr lang="en-AU" altLang="zh-TW" sz="3600" b="1" dirty="0" smtClean="0"/>
              <a:t>?</a:t>
            </a:r>
            <a:r>
              <a:rPr lang="zh-TW" altLang="en-US" sz="3600" b="1" dirty="0" smtClean="0"/>
              <a:t>我說</a:t>
            </a:r>
            <a:r>
              <a:rPr lang="en-AU" altLang="zh-TW" sz="2800" b="1" dirty="0" smtClean="0"/>
              <a:t>:</a:t>
            </a:r>
            <a:r>
              <a:rPr lang="zh-TW" altLang="en-US" sz="3600" b="1" dirty="0" smtClean="0"/>
              <a:t>我看見一個燒開的鍋從北而傾</a:t>
            </a:r>
            <a:r>
              <a:rPr lang="zh-TW" altLang="en-US" b="1" dirty="0" smtClean="0"/>
              <a:t>。</a:t>
            </a:r>
            <a:r>
              <a:rPr lang="zh-TW" altLang="en-US" sz="3600" b="1" dirty="0" smtClean="0"/>
              <a:t>耶和華對我說</a:t>
            </a:r>
            <a:r>
              <a:rPr lang="en-AU" altLang="zh-TW" sz="3600" b="1" dirty="0" smtClean="0"/>
              <a:t>:</a:t>
            </a:r>
            <a:r>
              <a:rPr lang="zh-TW" altLang="en-US" sz="3600" b="1" dirty="0" smtClean="0"/>
              <a:t>必有災禍從北方發出</a:t>
            </a:r>
            <a:r>
              <a:rPr lang="en-AU" altLang="zh-TW" sz="3600" b="1" dirty="0" smtClean="0"/>
              <a:t>,</a:t>
            </a:r>
            <a:r>
              <a:rPr lang="zh-TW" altLang="en-US" sz="3600" b="1" dirty="0" smtClean="0"/>
              <a:t>臨到這地的一切居民</a:t>
            </a:r>
            <a:r>
              <a:rPr lang="zh-TW" altLang="en-US" sz="4000" b="1" dirty="0" smtClean="0"/>
              <a:t> </a:t>
            </a:r>
            <a:r>
              <a:rPr lang="zh-TW" altLang="en-US" sz="3200" b="1" dirty="0" smtClean="0"/>
              <a:t> 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108913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b="1" dirty="0" smtClean="0">
                <a:solidFill>
                  <a:srgbClr val="0000FF"/>
                </a:solidFill>
              </a:rPr>
              <a:t>1:1-3 </a:t>
            </a:r>
            <a:r>
              <a:rPr lang="zh-TW" altLang="en-US" sz="4000" b="1" u="sng" dirty="0" smtClean="0"/>
              <a:t>便</a:t>
            </a:r>
            <a:r>
              <a:rPr lang="zh-TW" altLang="en-US" sz="4000" b="1" u="sng" dirty="0"/>
              <a:t>雅憫</a:t>
            </a:r>
            <a:r>
              <a:rPr lang="zh-TW" altLang="en-US" sz="4000" b="1" dirty="0"/>
              <a:t>地</a:t>
            </a:r>
            <a:r>
              <a:rPr lang="zh-TW" altLang="en-US" sz="4000" b="1" u="sng" dirty="0"/>
              <a:t>亞拿突</a:t>
            </a:r>
            <a:r>
              <a:rPr lang="zh-TW" altLang="en-US" sz="4000" b="1" dirty="0"/>
              <a:t>城的祭司中</a:t>
            </a:r>
            <a:r>
              <a:rPr lang="en-AU" altLang="zh-TW" sz="4000" b="1" dirty="0"/>
              <a:t>,</a:t>
            </a:r>
            <a:r>
              <a:rPr lang="zh-TW" altLang="en-US" sz="4000" b="1" u="sng" dirty="0"/>
              <a:t>希勒家</a:t>
            </a:r>
            <a:r>
              <a:rPr lang="zh-TW" altLang="en-US" sz="4000" b="1" dirty="0"/>
              <a:t>的兒子</a:t>
            </a:r>
            <a:r>
              <a:rPr lang="zh-TW" altLang="en-US" sz="4000" b="1" u="sng" dirty="0"/>
              <a:t>耶利米</a:t>
            </a:r>
            <a:r>
              <a:rPr lang="zh-TW" altLang="en-US" sz="4000" b="1" dirty="0"/>
              <a:t>的話記在下面</a:t>
            </a:r>
            <a:r>
              <a:rPr lang="zh-TW" altLang="en-US" sz="3200" b="1" dirty="0"/>
              <a:t>。</a:t>
            </a:r>
            <a:r>
              <a:rPr lang="zh-TW" altLang="en-US" sz="4000" b="1" dirty="0"/>
              <a:t> </a:t>
            </a:r>
            <a:r>
              <a:rPr lang="zh-TW" altLang="en-US" sz="4000" b="1" u="sng" dirty="0"/>
              <a:t>猶大</a:t>
            </a:r>
            <a:r>
              <a:rPr lang="zh-TW" altLang="en-US" sz="4000" b="1" dirty="0"/>
              <a:t>王</a:t>
            </a:r>
            <a:r>
              <a:rPr lang="zh-TW" altLang="en-US" sz="4000" b="1" u="sng" dirty="0"/>
              <a:t>亞們</a:t>
            </a:r>
            <a:r>
              <a:rPr lang="zh-TW" altLang="en-US" sz="4000" b="1" dirty="0"/>
              <a:t>的兒子</a:t>
            </a:r>
            <a:r>
              <a:rPr lang="zh-TW" altLang="en-US" sz="4000" b="1" u="sng" dirty="0">
                <a:solidFill>
                  <a:srgbClr val="0000FF"/>
                </a:solidFill>
              </a:rPr>
              <a:t>約西亞</a:t>
            </a:r>
            <a:r>
              <a:rPr lang="zh-TW" altLang="en-US" sz="4000" b="1" dirty="0"/>
              <a:t>在位十三年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耶和華的話臨到</a:t>
            </a:r>
            <a:r>
              <a:rPr lang="zh-TW" altLang="en-US" sz="4000" b="1" u="sng" dirty="0"/>
              <a:t>耶利米</a:t>
            </a:r>
            <a:r>
              <a:rPr lang="zh-TW" altLang="en-US" sz="3200" b="1" dirty="0"/>
              <a:t>。 </a:t>
            </a:r>
            <a:r>
              <a:rPr lang="zh-TW" altLang="en-US" sz="4000" b="1" dirty="0"/>
              <a:t>從</a:t>
            </a:r>
            <a:r>
              <a:rPr lang="zh-TW" altLang="en-US" sz="4000" b="1" u="sng" dirty="0"/>
              <a:t>猶大</a:t>
            </a:r>
            <a:r>
              <a:rPr lang="zh-TW" altLang="en-US" sz="4000" b="1" dirty="0"/>
              <a:t>王</a:t>
            </a:r>
            <a:r>
              <a:rPr lang="zh-TW" altLang="en-US" sz="4000" b="1" u="sng" dirty="0"/>
              <a:t>約西亞</a:t>
            </a:r>
            <a:r>
              <a:rPr lang="zh-TW" altLang="en-US" sz="4000" b="1" dirty="0"/>
              <a:t>的兒子</a:t>
            </a:r>
            <a:r>
              <a:rPr lang="zh-TW" altLang="en-US" sz="4000" b="1" u="sng" dirty="0"/>
              <a:t>約雅敬</a:t>
            </a:r>
            <a:r>
              <a:rPr lang="zh-TW" altLang="en-US" sz="4000" b="1" dirty="0"/>
              <a:t>在位的時候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直到</a:t>
            </a:r>
            <a:r>
              <a:rPr lang="zh-TW" altLang="en-US" sz="4000" b="1" u="sng" dirty="0"/>
              <a:t>猶大</a:t>
            </a:r>
            <a:r>
              <a:rPr lang="zh-TW" altLang="en-US" sz="4000" b="1" dirty="0"/>
              <a:t>王</a:t>
            </a:r>
            <a:r>
              <a:rPr lang="zh-TW" altLang="en-US" sz="4000" b="1" u="sng" dirty="0"/>
              <a:t>約西亞</a:t>
            </a:r>
            <a:r>
              <a:rPr lang="zh-TW" altLang="en-US" sz="4000" b="1" dirty="0"/>
              <a:t>的兒子</a:t>
            </a:r>
            <a:r>
              <a:rPr lang="zh-TW" altLang="en-US" sz="4000" b="1" u="sng" dirty="0"/>
              <a:t>西底家</a:t>
            </a:r>
            <a:r>
              <a:rPr lang="zh-TW" altLang="en-US" sz="4000" b="1" dirty="0"/>
              <a:t>在位的末年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就是十一年五月間</a:t>
            </a:r>
            <a:r>
              <a:rPr lang="zh-TW" altLang="en-US" sz="4000" b="1" u="sng" dirty="0"/>
              <a:t>耶路撒冷</a:t>
            </a:r>
            <a:r>
              <a:rPr lang="zh-TW" altLang="en-US" sz="4000" b="1" dirty="0"/>
              <a:t>人被擄的時候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耶和華的話也常臨到</a:t>
            </a:r>
            <a:r>
              <a:rPr lang="zh-TW" altLang="en-US" sz="4000" b="1" u="sng" dirty="0"/>
              <a:t>耶利米</a:t>
            </a:r>
            <a:r>
              <a:rPr lang="zh-TW" altLang="en-US" sz="3200" b="1" dirty="0"/>
              <a:t>。</a:t>
            </a:r>
            <a:r>
              <a:rPr lang="zh-TW" altLang="en-US" sz="2400" b="1" dirty="0"/>
              <a:t> </a:t>
            </a:r>
            <a:endParaRPr lang="en-AU" sz="2400" dirty="0"/>
          </a:p>
        </p:txBody>
      </p:sp>
      <p:sp>
        <p:nvSpPr>
          <p:cNvPr id="3" name="Rectangle 2"/>
          <p:cNvSpPr/>
          <p:nvPr/>
        </p:nvSpPr>
        <p:spPr>
          <a:xfrm>
            <a:off x="464946" y="217170"/>
            <a:ext cx="82141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0000FF"/>
                </a:solidFill>
              </a:rPr>
              <a:t>耶利米事奉 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40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年</a:t>
            </a:r>
            <a:r>
              <a:rPr lang="en-AU" altLang="zh-CN" sz="4400" b="1" dirty="0" smtClean="0">
                <a:solidFill>
                  <a:srgbClr val="0000FF"/>
                </a:solidFill>
              </a:rPr>
              <a:t>(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公</a:t>
            </a:r>
            <a:r>
              <a:rPr lang="zh-CN" altLang="en-US" sz="4400" b="1" dirty="0">
                <a:solidFill>
                  <a:srgbClr val="0000FF"/>
                </a:solidFill>
              </a:rPr>
              <a:t>元前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626-586)</a:t>
            </a:r>
            <a:endParaRPr lang="en-AU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5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52400"/>
            <a:ext cx="9144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u="sng" dirty="0">
                <a:solidFill>
                  <a:srgbClr val="0000FF"/>
                </a:solidFill>
              </a:rPr>
              <a:t>約西</a:t>
            </a:r>
            <a:r>
              <a:rPr lang="zh-TW" altLang="en-US" sz="4000" b="1" u="sng" dirty="0" smtClean="0">
                <a:solidFill>
                  <a:srgbClr val="0000FF"/>
                </a:solidFill>
              </a:rPr>
              <a:t>亞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  </a:t>
            </a:r>
            <a:r>
              <a:rPr lang="zh-CN" altLang="en-US" sz="4000" b="1" dirty="0" smtClean="0">
                <a:solidFill>
                  <a:srgbClr val="0000FF"/>
                </a:solidFill>
              </a:rPr>
              <a:t>公元前 </a:t>
            </a:r>
            <a:r>
              <a:rPr lang="en-US" altLang="zh-CN" sz="4000" b="1" dirty="0" smtClean="0">
                <a:solidFill>
                  <a:srgbClr val="0000FF"/>
                </a:solidFill>
              </a:rPr>
              <a:t>640-608 </a:t>
            </a:r>
            <a:endParaRPr lang="en-US" altLang="zh-TW" sz="4000" b="1" u="sng" dirty="0" smtClean="0">
              <a:solidFill>
                <a:srgbClr val="0000FF"/>
              </a:solidFill>
            </a:endParaRPr>
          </a:p>
          <a:p>
            <a:r>
              <a:rPr lang="zh-TW" altLang="en-US" sz="3200" b="1" dirty="0"/>
              <a:t>在位第八年就開始尋求他</a:t>
            </a:r>
            <a:r>
              <a:rPr lang="zh-TW" altLang="en-US" sz="3200" b="1" dirty="0" smtClean="0"/>
              <a:t>祖</a:t>
            </a:r>
            <a:r>
              <a:rPr lang="zh-CN" altLang="en-US" sz="3200" b="1" dirty="0" smtClean="0"/>
              <a:t>先</a:t>
            </a:r>
            <a:r>
              <a:rPr lang="zh-TW" altLang="en-US" sz="3200" b="1" dirty="0" smtClean="0"/>
              <a:t>大</a:t>
            </a:r>
            <a:r>
              <a:rPr lang="zh-TW" altLang="en-US" sz="3200" b="1" dirty="0"/>
              <a:t>衛</a:t>
            </a:r>
            <a:r>
              <a:rPr lang="zh-TW" altLang="en-US" sz="3200" b="1" dirty="0" smtClean="0"/>
              <a:t>的</a:t>
            </a:r>
            <a:r>
              <a:rPr lang="zh-CN" altLang="en-US" sz="3200" b="1" dirty="0" smtClean="0"/>
              <a:t>神</a:t>
            </a:r>
            <a:r>
              <a:rPr lang="en-US" altLang="zh-TW" sz="3200" b="1" dirty="0" smtClean="0"/>
              <a:t>(</a:t>
            </a:r>
            <a:r>
              <a:rPr lang="zh-TW" altLang="en-US" sz="3200" b="1" dirty="0"/>
              <a:t>代下 </a:t>
            </a:r>
            <a:r>
              <a:rPr lang="en-US" altLang="zh-TW" sz="3200" b="1" dirty="0"/>
              <a:t>34:3)</a:t>
            </a:r>
            <a:r>
              <a:rPr lang="zh-TW" altLang="en-US" sz="3200" b="1" dirty="0"/>
              <a:t>；再過四</a:t>
            </a:r>
            <a:r>
              <a:rPr lang="zh-TW" altLang="en-US" sz="3200" b="1" dirty="0" smtClean="0"/>
              <a:t>年</a:t>
            </a:r>
            <a:r>
              <a:rPr lang="en-AU" altLang="zh-TW" sz="3200" b="1" dirty="0" smtClean="0"/>
              <a:t>,</a:t>
            </a:r>
            <a:r>
              <a:rPr lang="zh-TW" altLang="en-US" sz="3200" b="1" dirty="0" smtClean="0"/>
              <a:t>他</a:t>
            </a:r>
            <a:r>
              <a:rPr lang="zh-TW" altLang="en-US" sz="3200" b="1" dirty="0"/>
              <a:t>潔淨猶大和耶路撒</a:t>
            </a:r>
            <a:r>
              <a:rPr lang="zh-TW" altLang="en-US" sz="3200" b="1" dirty="0" smtClean="0"/>
              <a:t>冷</a:t>
            </a:r>
            <a:r>
              <a:rPr lang="en-AU" altLang="zh-TW" sz="3200" b="1" dirty="0" smtClean="0"/>
              <a:t>,</a:t>
            </a:r>
            <a:r>
              <a:rPr lang="zh-TW" altLang="en-US" sz="3200" b="1" dirty="0" smtClean="0"/>
              <a:t>除</a:t>
            </a:r>
            <a:r>
              <a:rPr lang="zh-TW" altLang="en-US" sz="3200" b="1" dirty="0"/>
              <a:t>去國內的偶</a:t>
            </a:r>
            <a:r>
              <a:rPr lang="zh-TW" altLang="en-US" sz="3200" b="1" dirty="0" smtClean="0"/>
              <a:t>像</a:t>
            </a:r>
            <a:r>
              <a:rPr lang="en-AU" altLang="zh-TW" sz="3200" b="1" dirty="0" smtClean="0"/>
              <a:t>,</a:t>
            </a:r>
            <a:r>
              <a:rPr lang="zh-TW" altLang="en-US" sz="3200" b="1" dirty="0" smtClean="0"/>
              <a:t>拆</a:t>
            </a:r>
            <a:r>
              <a:rPr lang="zh-TW" altLang="en-US" sz="3200" b="1" dirty="0"/>
              <a:t>毀巴力的</a:t>
            </a:r>
            <a:r>
              <a:rPr lang="zh-TW" altLang="en-US" sz="3200" b="1" dirty="0" smtClean="0"/>
              <a:t>壇。</a:t>
            </a:r>
            <a:r>
              <a:rPr lang="zh-CN" altLang="en-US" sz="3200" b="1" dirty="0"/>
              <a:t>耶利</a:t>
            </a:r>
            <a:r>
              <a:rPr lang="zh-CN" altLang="en-US" sz="3200" b="1" dirty="0" smtClean="0"/>
              <a:t>米先知此時被呼召。</a:t>
            </a:r>
            <a:r>
              <a:rPr lang="zh-TW" altLang="en-US" sz="3200" b="1" dirty="0" smtClean="0"/>
              <a:t>在</a:t>
            </a:r>
            <a:r>
              <a:rPr lang="zh-TW" altLang="en-US" sz="3200" b="1" dirty="0"/>
              <a:t>位第十八</a:t>
            </a:r>
            <a:r>
              <a:rPr lang="zh-TW" altLang="en-US" sz="3200" b="1" dirty="0" smtClean="0"/>
              <a:t>年約</a:t>
            </a:r>
            <a:r>
              <a:rPr lang="zh-TW" altLang="en-US" sz="3200" b="1" dirty="0"/>
              <a:t>西亞王下令修</a:t>
            </a:r>
            <a:r>
              <a:rPr lang="zh-TW" altLang="en-US" sz="3200" b="1" dirty="0" smtClean="0"/>
              <a:t>殿</a:t>
            </a:r>
            <a:r>
              <a:rPr lang="en-AU" altLang="zh-TW" sz="3200" b="1" dirty="0"/>
              <a:t>,</a:t>
            </a:r>
            <a:r>
              <a:rPr lang="zh-TW" altLang="en-US" sz="3200" b="1" dirty="0" smtClean="0"/>
              <a:t>祭</a:t>
            </a:r>
            <a:r>
              <a:rPr lang="zh-TW" altLang="en-US" sz="3200" b="1" dirty="0"/>
              <a:t>司希勒家發現摩西的律法</a:t>
            </a:r>
            <a:r>
              <a:rPr lang="zh-TW" altLang="en-US" sz="3200" b="1" dirty="0" smtClean="0"/>
              <a:t>書</a:t>
            </a:r>
            <a:r>
              <a:rPr lang="en-AU" altLang="zh-TW" sz="3200" b="1" dirty="0" smtClean="0"/>
              <a:t>,</a:t>
            </a:r>
            <a:r>
              <a:rPr lang="zh-TW" altLang="en-US" sz="3200" b="1" dirty="0" smtClean="0"/>
              <a:t>讀</a:t>
            </a:r>
            <a:r>
              <a:rPr lang="zh-TW" altLang="en-US" sz="3200" b="1" dirty="0"/>
              <a:t>給王</a:t>
            </a:r>
            <a:r>
              <a:rPr lang="zh-TW" altLang="en-US" sz="3200" b="1" dirty="0" smtClean="0"/>
              <a:t>聽</a:t>
            </a:r>
            <a:r>
              <a:rPr lang="en-AU" altLang="zh-TW" sz="3200" b="1" dirty="0" smtClean="0"/>
              <a:t>,</a:t>
            </a:r>
            <a:r>
              <a:rPr lang="zh-TW" altLang="en-US" sz="3200" b="1" dirty="0" smtClean="0"/>
              <a:t>王</a:t>
            </a:r>
            <a:r>
              <a:rPr lang="zh-TW" altLang="en-US" sz="3200" b="1" dirty="0"/>
              <a:t>與百姓都立約要遵守上帝的誡</a:t>
            </a:r>
            <a:r>
              <a:rPr lang="zh-TW" altLang="en-US" sz="3200" b="1" dirty="0" smtClean="0"/>
              <a:t>命</a:t>
            </a:r>
            <a:r>
              <a:rPr lang="en-AU" altLang="zh-TW" sz="3200" b="1" dirty="0" smtClean="0"/>
              <a:t>,</a:t>
            </a:r>
            <a:r>
              <a:rPr lang="zh-TW" altLang="en-US" sz="3200" b="1" dirty="0" smtClean="0"/>
              <a:t>並</a:t>
            </a:r>
            <a:r>
              <a:rPr lang="zh-TW" altLang="en-US" sz="3200" b="1" dirty="0"/>
              <a:t>且吩咐眾民守逾越</a:t>
            </a:r>
            <a:r>
              <a:rPr lang="zh-TW" altLang="en-US" sz="3200" b="1" dirty="0" smtClean="0"/>
              <a:t>節。他</a:t>
            </a:r>
            <a:r>
              <a:rPr lang="zh-TW" altLang="en-US" sz="3200" b="1" dirty="0"/>
              <a:t>在位第三十一</a:t>
            </a:r>
            <a:r>
              <a:rPr lang="zh-TW" altLang="en-US" sz="3200" b="1" dirty="0" smtClean="0"/>
              <a:t>年在</a:t>
            </a:r>
            <a:r>
              <a:rPr lang="zh-TW" altLang="en-US" sz="3200" b="1" dirty="0"/>
              <a:t>米吉</a:t>
            </a:r>
            <a:r>
              <a:rPr lang="zh-TW" altLang="en-US" sz="3200" b="1" dirty="0" smtClean="0"/>
              <a:t>多</a:t>
            </a:r>
            <a:r>
              <a:rPr lang="zh-CN" altLang="en-US" sz="3200" b="1" dirty="0"/>
              <a:t>戰</a:t>
            </a:r>
            <a:r>
              <a:rPr lang="zh-CN" altLang="en-US" sz="3200" b="1" dirty="0" smtClean="0"/>
              <a:t>爭被埃及王</a:t>
            </a:r>
            <a:r>
              <a:rPr lang="zh-TW" altLang="en-US" sz="3200" b="1" dirty="0" smtClean="0"/>
              <a:t>尼哥殺</a:t>
            </a:r>
            <a:r>
              <a:rPr lang="zh-CN" altLang="en-US" sz="3200" b="1" dirty="0" smtClean="0"/>
              <a:t>死</a:t>
            </a:r>
            <a:r>
              <a:rPr lang="en-US" altLang="zh-TW" sz="3200" b="1" dirty="0" smtClean="0"/>
              <a:t>(</a:t>
            </a:r>
            <a:r>
              <a:rPr lang="zh-TW" altLang="en-US" sz="3200" b="1" dirty="0"/>
              <a:t>代下 </a:t>
            </a:r>
            <a:r>
              <a:rPr lang="en-US" altLang="zh-TW" sz="3200" b="1" dirty="0"/>
              <a:t>35:20-24</a:t>
            </a:r>
            <a:r>
              <a:rPr lang="en-US" altLang="zh-TW" sz="3200" b="1" dirty="0" smtClean="0"/>
              <a:t>)</a:t>
            </a:r>
            <a:r>
              <a:rPr lang="zh-TW" altLang="en-US" sz="3200" b="1" dirty="0" smtClean="0"/>
              <a:t>。</a:t>
            </a:r>
            <a:endParaRPr lang="en-US" sz="3200" b="1" u="sng" dirty="0">
              <a:solidFill>
                <a:srgbClr val="0000FF"/>
              </a:solidFill>
            </a:endParaRPr>
          </a:p>
          <a:p>
            <a:r>
              <a:rPr lang="zh-TW" altLang="en-US" sz="4000" b="1" u="sng" dirty="0"/>
              <a:t>西底</a:t>
            </a:r>
            <a:r>
              <a:rPr lang="zh-TW" altLang="en-US" sz="4000" b="1" u="sng" dirty="0" smtClean="0"/>
              <a:t>家</a:t>
            </a:r>
            <a:endParaRPr lang="en-US" altLang="zh-TW" sz="4000" b="1" u="sng" dirty="0" smtClean="0"/>
          </a:p>
          <a:p>
            <a:r>
              <a:rPr lang="zh-CN" altLang="en-US" dirty="0" smtClean="0"/>
              <a:t>耶</a:t>
            </a:r>
            <a:r>
              <a:rPr lang="en-US" altLang="zh-CN" dirty="0" smtClean="0"/>
              <a:t>52</a:t>
            </a:r>
            <a:r>
              <a:rPr lang="en-AU" altLang="zh-CN" dirty="0" smtClean="0"/>
              <a:t>:10-11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438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19" y="15536"/>
            <a:ext cx="9144000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TW" altLang="en-US" sz="4000" b="1" dirty="0">
                <a:solidFill>
                  <a:srgbClr val="0000FF"/>
                </a:solidFill>
              </a:rPr>
              <a:t>神呼召的“三個已經”（</a:t>
            </a:r>
            <a:r>
              <a:rPr lang="en-AU" sz="4000" b="1" dirty="0">
                <a:solidFill>
                  <a:srgbClr val="0000FF"/>
                </a:solidFill>
              </a:rPr>
              <a:t> 1:4-5</a:t>
            </a:r>
            <a:r>
              <a:rPr lang="zh-TW" altLang="en-US" sz="4000" b="1" dirty="0">
                <a:solidFill>
                  <a:srgbClr val="0000FF"/>
                </a:solidFill>
              </a:rPr>
              <a:t>）</a:t>
            </a:r>
            <a:endParaRPr lang="en-AU" sz="4000" b="1" dirty="0">
              <a:solidFill>
                <a:srgbClr val="0000FF"/>
              </a:solidFill>
            </a:endParaRPr>
          </a:p>
          <a:p>
            <a:pPr lvl="1"/>
            <a:endParaRPr lang="en-US" altLang="zh-TW" b="1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zh-TW" altLang="en-US" sz="4000" b="1" dirty="0" smtClean="0"/>
              <a:t>未造</a:t>
            </a:r>
            <a:r>
              <a:rPr lang="zh-CN" altLang="en-US" sz="4000" b="1" dirty="0" smtClean="0"/>
              <a:t>完成</a:t>
            </a:r>
            <a:r>
              <a:rPr lang="zh-TW" altLang="en-US" sz="4000" b="1" dirty="0" smtClean="0"/>
              <a:t>在</a:t>
            </a:r>
            <a:r>
              <a:rPr lang="zh-TW" altLang="en-US" sz="4000" b="1" dirty="0"/>
              <a:t>腹中</a:t>
            </a:r>
            <a:r>
              <a:rPr lang="zh-TW" altLang="en-US" sz="4000" b="1" dirty="0">
                <a:solidFill>
                  <a:srgbClr val="0000FF"/>
                </a:solidFill>
              </a:rPr>
              <a:t>已</a:t>
            </a:r>
            <a:r>
              <a:rPr lang="zh-TW" altLang="en-US" sz="4000" b="1" dirty="0"/>
              <a:t>曉得</a:t>
            </a:r>
            <a:r>
              <a:rPr lang="zh-TW" altLang="en-US" sz="4000" b="1" dirty="0" smtClean="0"/>
              <a:t>你</a:t>
            </a:r>
            <a:endParaRPr lang="en-US" altLang="zh-TW" b="1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zh-TW" altLang="en-US" sz="4000" b="1" dirty="0" smtClean="0"/>
              <a:t>未出母胎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已</a:t>
            </a:r>
            <a:r>
              <a:rPr lang="zh-TW" altLang="en-US" sz="4000" b="1" dirty="0" smtClean="0"/>
              <a:t>分別為聖</a:t>
            </a:r>
            <a:endParaRPr lang="en-AU" b="1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0000FF"/>
                </a:solidFill>
              </a:rPr>
              <a:t>已</a:t>
            </a:r>
            <a:r>
              <a:rPr lang="zh-CN" altLang="en-US" sz="4000" b="1" dirty="0"/>
              <a:t>把</a:t>
            </a:r>
            <a:r>
              <a:rPr lang="zh-TW" altLang="en-US" sz="4000" b="1" dirty="0"/>
              <a:t>你</a:t>
            </a:r>
            <a:r>
              <a:rPr lang="zh-CN" altLang="en-US" sz="4000" b="1" dirty="0">
                <a:solidFill>
                  <a:srgbClr val="FF0000"/>
                </a:solidFill>
              </a:rPr>
              <a:t>給</a:t>
            </a:r>
            <a:r>
              <a:rPr lang="zh-TW" altLang="en-US" sz="4000" b="1" dirty="0"/>
              <a:t>列國</a:t>
            </a:r>
            <a:r>
              <a:rPr lang="zh-CN" altLang="en-US" sz="4000" b="1" dirty="0"/>
              <a:t>作</a:t>
            </a:r>
            <a:r>
              <a:rPr lang="zh-TW" altLang="en-US" sz="4000" b="1" dirty="0"/>
              <a:t>先知</a:t>
            </a:r>
            <a:endParaRPr lang="en-US" sz="2800" b="1" dirty="0"/>
          </a:p>
          <a:p>
            <a:endParaRPr lang="en-US" altLang="zh-CN" sz="2000" b="1" dirty="0" smtClean="0">
              <a:latin typeface="+mn-ea"/>
            </a:endParaRPr>
          </a:p>
          <a:p>
            <a:r>
              <a:rPr lang="en-US" altLang="zh-CN" sz="4000" b="1" dirty="0" smtClean="0">
                <a:latin typeface="+mn-ea"/>
              </a:rPr>
              <a:t>1.</a:t>
            </a:r>
            <a:r>
              <a:rPr lang="zh-CN" altLang="en-US" sz="4000" b="1" dirty="0">
                <a:latin typeface="+mn-ea"/>
              </a:rPr>
              <a:t>昔在今在永</a:t>
            </a:r>
            <a:r>
              <a:rPr lang="zh-CN" altLang="en-US" sz="4000" b="1" dirty="0" smtClean="0">
                <a:latin typeface="+mn-ea"/>
              </a:rPr>
              <a:t>在</a:t>
            </a:r>
            <a:r>
              <a:rPr lang="zh-CN" altLang="en-US" sz="4000" b="1" dirty="0">
                <a:latin typeface="+mn-ea"/>
              </a:rPr>
              <a:t>全</a:t>
            </a:r>
            <a:r>
              <a:rPr lang="zh-CN" altLang="en-US" sz="4000" b="1" dirty="0" smtClean="0">
                <a:latin typeface="+mn-ea"/>
              </a:rPr>
              <a:t>知全能的神</a:t>
            </a:r>
            <a:r>
              <a:rPr lang="zh-CN" altLang="en-US" sz="4000" b="1" dirty="0">
                <a:latin typeface="+mn-ea"/>
              </a:rPr>
              <a:t>造生命且知道他所造的每一個</a:t>
            </a:r>
            <a:r>
              <a:rPr lang="zh-CN" altLang="en-US" sz="4000" b="1" dirty="0" smtClean="0">
                <a:latin typeface="+mn-ea"/>
              </a:rPr>
              <a:t>人</a:t>
            </a:r>
            <a:r>
              <a:rPr lang="en-AU" altLang="zh-CN" sz="4000" b="1" dirty="0" smtClean="0">
                <a:latin typeface="+mn-ea"/>
              </a:rPr>
              <a:t>,</a:t>
            </a:r>
            <a:r>
              <a:rPr lang="zh-CN" altLang="en-US" sz="4000" b="1" dirty="0" smtClean="0">
                <a:latin typeface="+mn-ea"/>
              </a:rPr>
              <a:t>未出生就知道。</a:t>
            </a:r>
            <a:endParaRPr lang="en-US" altLang="zh-CN" sz="4000" b="1" dirty="0" smtClean="0">
              <a:latin typeface="+mn-ea"/>
            </a:endParaRPr>
          </a:p>
          <a:p>
            <a:r>
              <a:rPr lang="en-US" altLang="zh-CN" sz="4000" b="1" dirty="0" smtClean="0">
                <a:latin typeface="+mn-ea"/>
              </a:rPr>
              <a:t>2</a:t>
            </a:r>
            <a:r>
              <a:rPr lang="en-AU" altLang="zh-CN" sz="4000" b="1" dirty="0">
                <a:latin typeface="+mn-ea"/>
              </a:rPr>
              <a:t>.</a:t>
            </a:r>
            <a:r>
              <a:rPr lang="zh-CN" altLang="en-US" sz="4000" b="1" dirty="0" smtClean="0">
                <a:latin typeface="+mn-ea"/>
              </a:rPr>
              <a:t>神造人的目的</a:t>
            </a:r>
            <a:r>
              <a:rPr lang="en-AU" altLang="zh-CN" sz="4000" b="1" dirty="0" smtClean="0">
                <a:latin typeface="+mn-ea"/>
              </a:rPr>
              <a:t>:</a:t>
            </a:r>
            <a:r>
              <a:rPr lang="zh-CN" altLang="en-US" sz="4000" b="1" dirty="0" smtClean="0">
                <a:latin typeface="+mn-ea"/>
              </a:rPr>
              <a:t>屬</a:t>
            </a:r>
            <a:r>
              <a:rPr lang="zh-CN" altLang="en-US" sz="4000" b="1" dirty="0">
                <a:latin typeface="+mn-ea"/>
              </a:rPr>
              <a:t>神的</a:t>
            </a:r>
            <a:r>
              <a:rPr lang="zh-CN" altLang="en-US" sz="4000" b="1" dirty="0" smtClean="0">
                <a:latin typeface="+mn-ea"/>
              </a:rPr>
              <a:t>人</a:t>
            </a:r>
            <a:r>
              <a:rPr lang="en-AU" altLang="zh-CN" sz="4000" b="1" dirty="0">
                <a:latin typeface="+mn-ea"/>
              </a:rPr>
              <a:t>,</a:t>
            </a:r>
            <a:r>
              <a:rPr lang="zh-CN" altLang="en-US" sz="4000" b="1" dirty="0" smtClean="0">
                <a:latin typeface="+mn-ea"/>
              </a:rPr>
              <a:t>聖潔的人。</a:t>
            </a:r>
            <a:endParaRPr lang="en-US" altLang="zh-CN" sz="4000" b="1" dirty="0" smtClean="0">
              <a:latin typeface="+mn-ea"/>
            </a:endParaRPr>
          </a:p>
          <a:p>
            <a:r>
              <a:rPr lang="en-US" altLang="zh-CN" sz="4000" b="1" dirty="0" smtClean="0">
                <a:latin typeface="+mn-ea"/>
              </a:rPr>
              <a:t>3.</a:t>
            </a:r>
            <a:r>
              <a:rPr lang="zh-CN" altLang="en-US" sz="4000" b="1" dirty="0" smtClean="0">
                <a:latin typeface="+mn-ea"/>
              </a:rPr>
              <a:t>神</a:t>
            </a:r>
            <a:r>
              <a:rPr lang="zh-CN" altLang="en-US" sz="4000" b="1" dirty="0">
                <a:latin typeface="+mn-ea"/>
              </a:rPr>
              <a:t>賦予人生命的目的和意</a:t>
            </a:r>
            <a:r>
              <a:rPr lang="zh-CN" altLang="en-US" sz="4000" b="1" dirty="0" smtClean="0">
                <a:latin typeface="+mn-ea"/>
              </a:rPr>
              <a:t>義</a:t>
            </a:r>
            <a:r>
              <a:rPr lang="en-AU" altLang="zh-CN" sz="4000" b="1" dirty="0" smtClean="0">
                <a:latin typeface="+mn-ea"/>
              </a:rPr>
              <a:t>,</a:t>
            </a:r>
            <a:r>
              <a:rPr lang="zh-CN" altLang="en-US" sz="4000" b="1" dirty="0" smtClean="0">
                <a:latin typeface="+mn-ea"/>
              </a:rPr>
              <a:t>成</a:t>
            </a:r>
            <a:r>
              <a:rPr lang="zh-CN" altLang="en-US" sz="4000" b="1" dirty="0">
                <a:latin typeface="+mn-ea"/>
              </a:rPr>
              <a:t>就神對被呼召的事奉</a:t>
            </a:r>
            <a:r>
              <a:rPr lang="zh-CN" altLang="en-US" sz="4000" b="1" dirty="0" smtClean="0">
                <a:latin typeface="+mn-ea"/>
              </a:rPr>
              <a:t>者的</a:t>
            </a:r>
            <a:r>
              <a:rPr lang="zh-CN" altLang="en-US" sz="4000" b="1" dirty="0">
                <a:solidFill>
                  <a:srgbClr val="FF0000"/>
                </a:solidFill>
                <a:latin typeface="+mn-ea"/>
              </a:rPr>
              <a:t>永恆</a:t>
            </a:r>
            <a:r>
              <a:rPr lang="zh-CN" altLang="en-US" sz="4000" b="1" dirty="0" smtClean="0">
                <a:solidFill>
                  <a:srgbClr val="FF0000"/>
                </a:solidFill>
                <a:latin typeface="+mn-ea"/>
              </a:rPr>
              <a:t>計</a:t>
            </a:r>
            <a:r>
              <a:rPr lang="zh-CN" altLang="en-US" sz="4000" b="1" dirty="0">
                <a:solidFill>
                  <a:srgbClr val="FF0000"/>
                </a:solidFill>
                <a:latin typeface="+mn-ea"/>
              </a:rPr>
              <a:t>劃</a:t>
            </a:r>
            <a:r>
              <a:rPr lang="zh-CN" altLang="en-US" sz="4000" b="1" dirty="0" smtClean="0">
                <a:latin typeface="+mn-ea"/>
              </a:rPr>
              <a:t>。</a:t>
            </a:r>
            <a:endParaRPr lang="en-US" altLang="zh-CN" sz="4000" b="1" dirty="0" smtClean="0">
              <a:latin typeface="+mn-ea"/>
            </a:endParaRPr>
          </a:p>
          <a:p>
            <a:r>
              <a:rPr lang="zh-CN" altLang="en-US" sz="4000" b="1" dirty="0" smtClean="0">
                <a:latin typeface="+mn-ea"/>
              </a:rPr>
              <a:t>神</a:t>
            </a:r>
            <a:r>
              <a:rPr lang="zh-CN" altLang="en-US" sz="4000" b="1" dirty="0">
                <a:latin typeface="+mn-ea"/>
              </a:rPr>
              <a:t>將被呼</a:t>
            </a:r>
            <a:r>
              <a:rPr lang="zh-CN" altLang="en-US" sz="4000" b="1" dirty="0" smtClean="0">
                <a:latin typeface="+mn-ea"/>
              </a:rPr>
              <a:t>召的事</a:t>
            </a:r>
            <a:r>
              <a:rPr lang="zh-CN" altLang="en-US" sz="4000" b="1" dirty="0">
                <a:latin typeface="+mn-ea"/>
              </a:rPr>
              <a:t>奉者</a:t>
            </a:r>
            <a:r>
              <a:rPr lang="en-AU" altLang="zh-CN" sz="4000" b="1" dirty="0">
                <a:latin typeface="+mn-ea"/>
              </a:rPr>
              <a:t>‘</a:t>
            </a:r>
            <a:r>
              <a:rPr lang="zh-CN" altLang="en-US" sz="4000" b="1" dirty="0">
                <a:solidFill>
                  <a:srgbClr val="FF0000"/>
                </a:solidFill>
                <a:latin typeface="+mn-ea"/>
              </a:rPr>
              <a:t>給</a:t>
            </a:r>
            <a:r>
              <a:rPr lang="en-AU" altLang="zh-CN" sz="4000" b="1" dirty="0">
                <a:latin typeface="+mn-ea"/>
              </a:rPr>
              <a:t>’</a:t>
            </a:r>
            <a:r>
              <a:rPr lang="zh-CN" altLang="en-US" sz="4000" b="1" dirty="0">
                <a:latin typeface="+mn-ea"/>
              </a:rPr>
              <a:t>被服事者。</a:t>
            </a:r>
            <a:endParaRPr lang="en-US" altLang="zh-CN" sz="4000" b="1" dirty="0">
              <a:latin typeface="+mn-ea"/>
            </a:endParaRPr>
          </a:p>
          <a:p>
            <a:endParaRPr lang="en-AU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57304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sz="4900" b="1" dirty="0">
                <a:solidFill>
                  <a:srgbClr val="0000FF"/>
                </a:solidFill>
              </a:rPr>
              <a:t>被召時的懼怕推脫（</a:t>
            </a:r>
            <a:r>
              <a:rPr lang="en-AU" sz="4900" b="1" dirty="0">
                <a:solidFill>
                  <a:srgbClr val="0000FF"/>
                </a:solidFill>
              </a:rPr>
              <a:t>1:6</a:t>
            </a:r>
            <a:r>
              <a:rPr lang="zh-TW" altLang="en-US" sz="4900" b="1" dirty="0" smtClean="0">
                <a:solidFill>
                  <a:srgbClr val="0000FF"/>
                </a:solidFill>
              </a:rPr>
              <a:t>）</a:t>
            </a:r>
            <a:r>
              <a:rPr lang="en-AU" sz="4900" b="1" dirty="0"/>
              <a:t/>
            </a:r>
            <a:br>
              <a:rPr lang="en-AU" sz="4900" b="1" dirty="0"/>
            </a:br>
            <a:endParaRPr lang="en-AU" b="1" dirty="0"/>
          </a:p>
        </p:txBody>
      </p:sp>
      <p:sp>
        <p:nvSpPr>
          <p:cNvPr id="3" name="Rectangle 2"/>
          <p:cNvSpPr/>
          <p:nvPr/>
        </p:nvSpPr>
        <p:spPr>
          <a:xfrm>
            <a:off x="1" y="1219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/>
              <a:t>主耶和華啊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我不</a:t>
            </a:r>
            <a:r>
              <a:rPr lang="zh-CN" altLang="en-US" sz="4000" b="1" dirty="0" smtClean="0"/>
              <a:t>會</a:t>
            </a:r>
            <a:r>
              <a:rPr lang="zh-TW" altLang="en-US" sz="4000" b="1" dirty="0" smtClean="0"/>
              <a:t>說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因為我是年幼的</a:t>
            </a:r>
            <a:endParaRPr lang="en-US" altLang="zh-TW" sz="4000" b="1" dirty="0" smtClean="0"/>
          </a:p>
          <a:p>
            <a:endParaRPr lang="en-US" altLang="zh-TW" sz="4000" b="1" dirty="0" smtClean="0"/>
          </a:p>
          <a:p>
            <a:r>
              <a:rPr lang="zh-TW" altLang="en-US" sz="4000" b="1" dirty="0" smtClean="0"/>
              <a:t>如同摩西（出</a:t>
            </a:r>
            <a:r>
              <a:rPr lang="en-AU" sz="4000" b="1" dirty="0" smtClean="0"/>
              <a:t>4:10</a:t>
            </a:r>
            <a:r>
              <a:rPr lang="zh-TW" altLang="en-US" sz="4000" b="1" dirty="0" smtClean="0"/>
              <a:t>）</a:t>
            </a:r>
            <a:endParaRPr lang="en-AU" altLang="zh-TW" sz="4000" b="1" dirty="0" smtClean="0"/>
          </a:p>
          <a:p>
            <a:r>
              <a:rPr lang="zh-TW" altLang="en-US" sz="4000" b="1" u="sng" dirty="0" smtClean="0"/>
              <a:t>摩</a:t>
            </a:r>
            <a:r>
              <a:rPr lang="zh-TW" altLang="en-US" sz="4000" b="1" u="sng" dirty="0"/>
              <a:t>西</a:t>
            </a:r>
            <a:r>
              <a:rPr lang="zh-TW" altLang="en-US" sz="4000" b="1" dirty="0"/>
              <a:t>對耶和華說</a:t>
            </a:r>
            <a:r>
              <a:rPr lang="zh-TW" altLang="en-US" sz="4000" b="1" dirty="0" smtClean="0"/>
              <a:t>：主啊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我</a:t>
            </a:r>
            <a:r>
              <a:rPr lang="zh-TW" altLang="en-US" sz="4000" b="1" dirty="0"/>
              <a:t>素日不是能言的</a:t>
            </a:r>
            <a:r>
              <a:rPr lang="zh-TW" altLang="en-US" sz="4000" b="1" dirty="0" smtClean="0"/>
              <a:t>人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就</a:t>
            </a:r>
            <a:r>
              <a:rPr lang="zh-TW" altLang="en-US" sz="4000" b="1" dirty="0"/>
              <a:t>是從你對僕人說話以後，也是這樣。我本是拙口笨舌的</a:t>
            </a:r>
            <a:r>
              <a:rPr lang="zh-TW" altLang="en-US" sz="4000" b="1" dirty="0" smtClean="0"/>
              <a:t>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3336821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0"/>
            <a:ext cx="8534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4400" b="1" dirty="0">
                <a:solidFill>
                  <a:srgbClr val="0000FF"/>
                </a:solidFill>
              </a:rPr>
              <a:t>神對事奉者的要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求</a:t>
            </a:r>
            <a:r>
              <a:rPr lang="zh-CN" altLang="en-US" sz="4400" b="1" dirty="0" smtClean="0">
                <a:solidFill>
                  <a:srgbClr val="0000FF"/>
                </a:solidFill>
              </a:rPr>
              <a:t>與支持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（</a:t>
            </a:r>
            <a:r>
              <a:rPr lang="en-AU" sz="4400" b="1" dirty="0" smtClean="0">
                <a:solidFill>
                  <a:srgbClr val="0000FF"/>
                </a:solidFill>
              </a:rPr>
              <a:t>1:7-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8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）</a:t>
            </a:r>
            <a:endParaRPr lang="en-A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091505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4000" b="1" dirty="0" smtClean="0">
                <a:solidFill>
                  <a:srgbClr val="0000FF"/>
                </a:solidFill>
              </a:rPr>
              <a:t>神重要提示</a:t>
            </a:r>
            <a:r>
              <a:rPr lang="en-AU" altLang="zh-CN" sz="4000" b="1" dirty="0" smtClean="0">
                <a:solidFill>
                  <a:srgbClr val="0000FF"/>
                </a:solidFill>
              </a:rPr>
              <a:t>:</a:t>
            </a:r>
            <a:r>
              <a:rPr lang="zh-CN" altLang="en-US" sz="4000" b="1" dirty="0" smtClean="0">
                <a:solidFill>
                  <a:srgbClr val="0000FF"/>
                </a:solidFill>
              </a:rPr>
              <a:t> </a:t>
            </a:r>
            <a:endParaRPr lang="en-AU" altLang="zh-CN" sz="4000" b="1" dirty="0" smtClean="0">
              <a:solidFill>
                <a:srgbClr val="0000FF"/>
              </a:solidFill>
            </a:endParaRPr>
          </a:p>
          <a:p>
            <a:pPr lvl="0"/>
            <a:r>
              <a:rPr lang="en-AU" altLang="zh-TW" sz="4000" b="1" dirty="0" smtClean="0">
                <a:solidFill>
                  <a:srgbClr val="0000FF"/>
                </a:solidFill>
              </a:rPr>
              <a:t>(1)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這</a:t>
            </a:r>
            <a:r>
              <a:rPr lang="zh-TW" altLang="en-US" sz="4000" b="1" dirty="0">
                <a:solidFill>
                  <a:srgbClr val="0000FF"/>
                </a:solidFill>
              </a:rPr>
              <a:t>是耶和華說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000" dirty="0"/>
              <a:t> </a:t>
            </a:r>
            <a:r>
              <a:rPr lang="en-AU" altLang="zh-TW" sz="4000" b="1" dirty="0" smtClean="0">
                <a:solidFill>
                  <a:srgbClr val="0000FF"/>
                </a:solidFill>
              </a:rPr>
              <a:t>(2)</a:t>
            </a:r>
            <a:r>
              <a:rPr lang="zh-CN" altLang="en-US" sz="4000" b="1" dirty="0" smtClean="0">
                <a:solidFill>
                  <a:srgbClr val="0000FF"/>
                </a:solidFill>
              </a:rPr>
              <a:t> </a:t>
            </a:r>
            <a:r>
              <a:rPr lang="en-AU" sz="4000" b="1" dirty="0" smtClean="0">
                <a:solidFill>
                  <a:srgbClr val="0000FF"/>
                </a:solidFill>
              </a:rPr>
              <a:t>1:</a:t>
            </a:r>
            <a:r>
              <a:rPr lang="en-US" altLang="zh-CN" sz="4000" b="1" dirty="0" smtClean="0">
                <a:solidFill>
                  <a:srgbClr val="0000FF"/>
                </a:solidFill>
              </a:rPr>
              <a:t>1</a:t>
            </a:r>
            <a:r>
              <a:rPr lang="en-AU" sz="4000" b="1" dirty="0" smtClean="0">
                <a:solidFill>
                  <a:srgbClr val="0000FF"/>
                </a:solidFill>
              </a:rPr>
              <a:t>7-</a:t>
            </a:r>
            <a:r>
              <a:rPr lang="en-US" altLang="zh-CN" sz="4000" b="1" dirty="0" smtClean="0">
                <a:solidFill>
                  <a:srgbClr val="0000FF"/>
                </a:solidFill>
              </a:rPr>
              <a:t>19 </a:t>
            </a:r>
            <a:r>
              <a:rPr lang="zh-CN" altLang="en-US" sz="4000" b="1" dirty="0" smtClean="0">
                <a:solidFill>
                  <a:srgbClr val="0000FF"/>
                </a:solidFill>
              </a:rPr>
              <a:t>覆述</a:t>
            </a:r>
            <a:r>
              <a:rPr lang="en-AU" sz="4000" b="1" dirty="0" smtClean="0">
                <a:solidFill>
                  <a:srgbClr val="0000FF"/>
                </a:solidFill>
              </a:rPr>
              <a:t>1:7-</a:t>
            </a:r>
            <a:r>
              <a:rPr lang="en-US" altLang="zh-CN" sz="4000" b="1" dirty="0" smtClean="0">
                <a:solidFill>
                  <a:srgbClr val="0000FF"/>
                </a:solidFill>
              </a:rPr>
              <a:t>8</a:t>
            </a:r>
            <a:endParaRPr lang="en-AU" sz="4000" b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0040" y="5410200"/>
            <a:ext cx="632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事奉者：忠實和堅持</a:t>
            </a:r>
            <a:endParaRPr lang="en-US" altLang="zh-CN" sz="4000" b="1" dirty="0" smtClean="0">
              <a:solidFill>
                <a:srgbClr val="FF0000"/>
              </a:solidFill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</a:rPr>
              <a:t>神：         同在</a:t>
            </a:r>
            <a:r>
              <a:rPr lang="en-AU" altLang="zh-CN" sz="4000" b="1" dirty="0" smtClean="0">
                <a:solidFill>
                  <a:srgbClr val="FF0000"/>
                </a:solidFill>
              </a:rPr>
              <a:t>(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支持</a:t>
            </a:r>
            <a:r>
              <a:rPr lang="en-AU" altLang="zh-CN" sz="4000" b="1" dirty="0" smtClean="0">
                <a:solidFill>
                  <a:srgbClr val="FF0000"/>
                </a:solidFill>
              </a:rPr>
              <a:t>)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和拯救</a:t>
            </a:r>
            <a:endParaRPr lang="en-AU" sz="40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512" y="850727"/>
            <a:ext cx="906448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/>
              <a:t>耶</a:t>
            </a:r>
            <a:r>
              <a:rPr lang="zh-TW" altLang="en-US" sz="4000" b="1" dirty="0"/>
              <a:t>和華對我</a:t>
            </a:r>
            <a:r>
              <a:rPr lang="zh-TW" altLang="en-US" sz="4000" b="1" dirty="0" smtClean="0"/>
              <a:t>說</a:t>
            </a:r>
            <a:r>
              <a:rPr lang="en-AU" altLang="zh-TW" sz="4000" b="1" dirty="0" smtClean="0"/>
              <a:t>:</a:t>
            </a:r>
            <a:r>
              <a:rPr lang="zh-TW" altLang="en-US" sz="4000" b="1" dirty="0"/>
              <a:t> </a:t>
            </a:r>
            <a:r>
              <a:rPr lang="zh-TW" altLang="en-US" sz="4000" b="1" dirty="0" smtClean="0"/>
              <a:t>你</a:t>
            </a:r>
            <a:r>
              <a:rPr lang="zh-TW" altLang="en-US" sz="4000" b="1" dirty="0"/>
              <a:t>不要說我是</a:t>
            </a:r>
            <a:r>
              <a:rPr lang="zh-TW" altLang="en-US" sz="4000" b="1" dirty="0" smtClean="0"/>
              <a:t>年幼的</a:t>
            </a:r>
            <a:r>
              <a:rPr lang="en-AU" altLang="zh-TW" sz="4000" b="1" dirty="0" smtClean="0"/>
              <a:t>,</a:t>
            </a:r>
            <a:r>
              <a:rPr lang="zh-TW" altLang="en-US" sz="4000" b="1" dirty="0"/>
              <a:t> </a:t>
            </a:r>
            <a:r>
              <a:rPr lang="zh-TW" altLang="en-US" sz="4000" b="1" dirty="0" smtClean="0"/>
              <a:t>因</a:t>
            </a:r>
            <a:r>
              <a:rPr lang="zh-TW" altLang="en-US" sz="4000" b="1" dirty="0"/>
              <a:t>為我差遣你到誰那裏</a:t>
            </a:r>
            <a:r>
              <a:rPr lang="zh-TW" altLang="en-US" sz="4000" b="1" dirty="0" smtClean="0"/>
              <a:t>去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你</a:t>
            </a:r>
            <a:r>
              <a:rPr lang="zh-TW" altLang="en-US" sz="4000" b="1" dirty="0"/>
              <a:t>都要去； </a:t>
            </a:r>
            <a:r>
              <a:rPr lang="zh-TW" altLang="en-US" sz="4000" b="1" dirty="0" smtClean="0"/>
              <a:t>我</a:t>
            </a:r>
            <a:r>
              <a:rPr lang="zh-TW" altLang="en-US" sz="4000" b="1" dirty="0"/>
              <a:t>吩咐你說甚麼</a:t>
            </a:r>
            <a:r>
              <a:rPr lang="zh-TW" altLang="en-US" sz="4000" b="1" dirty="0" smtClean="0"/>
              <a:t>話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你</a:t>
            </a:r>
            <a:r>
              <a:rPr lang="zh-TW" altLang="en-US" sz="4000" b="1" dirty="0"/>
              <a:t>都要說</a:t>
            </a:r>
            <a:r>
              <a:rPr lang="zh-TW" altLang="en-US" sz="4000" b="1" dirty="0" smtClean="0"/>
              <a:t>。你</a:t>
            </a:r>
            <a:r>
              <a:rPr lang="zh-TW" altLang="en-US" sz="4000" b="1" dirty="0"/>
              <a:t>不要懼怕他</a:t>
            </a:r>
            <a:r>
              <a:rPr lang="zh-TW" altLang="en-US" sz="4000" b="1" dirty="0" smtClean="0"/>
              <a:t>們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因</a:t>
            </a:r>
            <a:r>
              <a:rPr lang="zh-TW" altLang="en-US" sz="4000" b="1" dirty="0"/>
              <a:t>為我與你同</a:t>
            </a:r>
            <a:r>
              <a:rPr lang="zh-TW" altLang="en-US" sz="4000" b="1" dirty="0" smtClean="0"/>
              <a:t>在</a:t>
            </a:r>
            <a:r>
              <a:rPr lang="en-AU" altLang="zh-TW" sz="4000" b="1" dirty="0" smtClean="0"/>
              <a:t>,</a:t>
            </a:r>
            <a:r>
              <a:rPr lang="zh-TW" altLang="en-US" sz="4000" b="1" dirty="0" smtClean="0"/>
              <a:t>要</a:t>
            </a:r>
            <a:r>
              <a:rPr lang="zh-TW" altLang="en-US" sz="4000" b="1" dirty="0"/>
              <a:t>拯救你。 </a:t>
            </a:r>
            <a:r>
              <a:rPr lang="zh-TW" altLang="en-US" sz="4000" b="1" dirty="0" smtClean="0"/>
              <a:t>這</a:t>
            </a:r>
            <a:r>
              <a:rPr lang="zh-TW" altLang="en-US" sz="4000" b="1" dirty="0"/>
              <a:t>是耶和華說的</a:t>
            </a:r>
            <a:r>
              <a:rPr lang="zh-TW" altLang="en-US" b="1" dirty="0"/>
              <a:t>。 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15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3079</Words>
  <Application>Microsoft Office PowerPoint</Application>
  <PresentationFormat>On-screen Show (4:3)</PresentationFormat>
  <Paragraphs>77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事奉者的召命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被召時的懼怕推脫（1:6）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事奉者的召命</dc:title>
  <dc:creator>RH2</dc:creator>
  <cp:lastModifiedBy>RH2</cp:lastModifiedBy>
  <cp:revision>64</cp:revision>
  <dcterms:created xsi:type="dcterms:W3CDTF">2015-11-11T10:12:00Z</dcterms:created>
  <dcterms:modified xsi:type="dcterms:W3CDTF">2015-11-14T22:11:46Z</dcterms:modified>
</cp:coreProperties>
</file>